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2" r:id="rId2"/>
    <p:sldId id="265" r:id="rId3"/>
    <p:sldId id="263" r:id="rId4"/>
    <p:sldId id="264" r:id="rId5"/>
    <p:sldId id="261" r:id="rId6"/>
    <p:sldId id="259" r:id="rId7"/>
    <p:sldId id="260" r:id="rId8"/>
    <p:sldId id="266" r:id="rId9"/>
    <p:sldId id="267" r:id="rId10"/>
    <p:sldId id="270" r:id="rId11"/>
    <p:sldId id="271" r:id="rId12"/>
    <p:sldId id="262" r:id="rId13"/>
    <p:sldId id="268" r:id="rId1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F59F2D-5E2E-43BA-AF77-CAF6E398A1C5}" v="1" dt="2021-02-09T23:18:41.789"/>
    <p1510:client id="{0944A33E-D19B-4F74-9DB7-A640D5C86476}" v="16" dt="2021-02-09T23:17:55.206"/>
    <p1510:client id="{15EBE8D1-2A90-4E8D-ACC2-6D4326A2A4C0}" v="5" dt="2021-02-11T12:37:33.271"/>
    <p1510:client id="{1AAD4A1A-59EE-4DEC-B32C-7686454F4D61}" v="1" dt="2021-02-11T12:34:20.439"/>
    <p1510:client id="{25FC7BBE-7960-43E4-B23B-C8DCFEE079DD}" v="4" dt="2021-02-10T10:15:33.548"/>
    <p1510:client id="{2F368C94-BB27-47A5-B7D5-02013307DAC6}" v="1" dt="2021-02-10T20:31:36.946"/>
    <p1510:client id="{3E7399D7-B61C-4C6B-AA01-298E15FCF5A2}" v="11" dt="2021-02-09T23:19:47.988"/>
    <p1510:client id="{4315A182-EDC9-4E0D-96CF-11D26FB9BC37}" v="1454" dt="2021-02-11T01:02:03.508"/>
    <p1510:client id="{66D95BAB-7908-4586-81A5-19691752A6F8}" v="130" dt="2021-02-09T23:28:26.246"/>
    <p1510:client id="{7C5FDE94-8E7F-4C28-AE41-8B854BBD6435}" v="51" dt="2021-02-11T12:26:26.212"/>
    <p1510:client id="{920E6593-65E4-40C3-9249-1990BBA54357}" v="184" dt="2021-02-11T01:39:55.895"/>
    <p1510:client id="{AED9F655-7219-4FC4-88EA-9BEF1DD10E7D}" v="4" dt="2021-02-11T06:41:03.524"/>
    <p1510:client id="{B7B3075E-81FD-4E9E-B154-42FB5605BF10}" v="201" dt="2021-02-11T01:20:51.464"/>
    <p1510:client id="{BC8A7D5A-0320-4D85-ABFE-AF76FC0A0F4D}" v="15" dt="2021-02-11T12:36:21.464"/>
    <p1510:client id="{C6B7AA75-8DE1-4AAA-910B-9D553514E68B}" v="6" dt="2021-02-11T12:37:05.810"/>
    <p1510:client id="{E4D5D695-3C0C-42AE-A5FB-487D915976DF}" v="18" dt="2021-02-10T08:02:41.126"/>
    <p1510:client id="{E88C7E3D-9B8D-4DF7-95F4-AE9347A6538C}" v="1033" dt="2021-02-10T07:58:23.050"/>
    <p1510:client id="{FEDFD055-CA52-4838-A562-37F1DD3C53E3}" v="6" dt="2021-02-11T12:33:31.2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rsa" userId="S::gersa@gymnasium-unterrieden.de::12ff1afb-3df5-4b6a-87d2-c1bfe0988fb1" providerId="AD" clId="Web-{66D95BAB-7908-4586-81A5-19691752A6F8}"/>
    <pc:docChg chg="addSld modSld">
      <pc:chgData name="gersa" userId="S::gersa@gymnasium-unterrieden.de::12ff1afb-3df5-4b6a-87d2-c1bfe0988fb1" providerId="AD" clId="Web-{66D95BAB-7908-4586-81A5-19691752A6F8}" dt="2021-02-09T23:28:25.840" v="78" actId="20577"/>
      <pc:docMkLst>
        <pc:docMk/>
      </pc:docMkLst>
      <pc:sldChg chg="modSp">
        <pc:chgData name="gersa" userId="S::gersa@gymnasium-unterrieden.de::12ff1afb-3df5-4b6a-87d2-c1bfe0988fb1" providerId="AD" clId="Web-{66D95BAB-7908-4586-81A5-19691752A6F8}" dt="2021-02-09T23:26:06.565" v="32" actId="14100"/>
        <pc:sldMkLst>
          <pc:docMk/>
          <pc:sldMk cId="4202312097" sldId="259"/>
        </pc:sldMkLst>
        <pc:spChg chg="mod">
          <ac:chgData name="gersa" userId="S::gersa@gymnasium-unterrieden.de::12ff1afb-3df5-4b6a-87d2-c1bfe0988fb1" providerId="AD" clId="Web-{66D95BAB-7908-4586-81A5-19691752A6F8}" dt="2021-02-09T23:26:06.565" v="32" actId="14100"/>
          <ac:spMkLst>
            <pc:docMk/>
            <pc:sldMk cId="4202312097" sldId="259"/>
            <ac:spMk id="8" creationId="{6ACD2A88-5547-4A22-A8A2-1AF095A42D36}"/>
          </ac:spMkLst>
        </pc:spChg>
        <pc:spChg chg="mod">
          <ac:chgData name="gersa" userId="S::gersa@gymnasium-unterrieden.de::12ff1afb-3df5-4b6a-87d2-c1bfe0988fb1" providerId="AD" clId="Web-{66D95BAB-7908-4586-81A5-19691752A6F8}" dt="2021-02-09T23:26:01.330" v="31" actId="1076"/>
          <ac:spMkLst>
            <pc:docMk/>
            <pc:sldMk cId="4202312097" sldId="259"/>
            <ac:spMk id="21" creationId="{CFA254F4-67FB-4459-A52A-C46C1393AAEB}"/>
          </ac:spMkLst>
        </pc:spChg>
        <pc:picChg chg="mod">
          <ac:chgData name="gersa" userId="S::gersa@gymnasium-unterrieden.de::12ff1afb-3df5-4b6a-87d2-c1bfe0988fb1" providerId="AD" clId="Web-{66D95BAB-7908-4586-81A5-19691752A6F8}" dt="2021-02-09T23:25:55.361" v="30" actId="1076"/>
          <ac:picMkLst>
            <pc:docMk/>
            <pc:sldMk cId="4202312097" sldId="259"/>
            <ac:picMk id="7" creationId="{934E7878-265D-4A56-A168-46131E4D5ED4}"/>
          </ac:picMkLst>
        </pc:picChg>
      </pc:sldChg>
      <pc:sldChg chg="modSp">
        <pc:chgData name="gersa" userId="S::gersa@gymnasium-unterrieden.de::12ff1afb-3df5-4b6a-87d2-c1bfe0988fb1" providerId="AD" clId="Web-{66D95BAB-7908-4586-81A5-19691752A6F8}" dt="2021-02-09T23:25:12.171" v="23" actId="1076"/>
        <pc:sldMkLst>
          <pc:docMk/>
          <pc:sldMk cId="1544764521" sldId="261"/>
        </pc:sldMkLst>
        <pc:spChg chg="mod">
          <ac:chgData name="gersa" userId="S::gersa@gymnasium-unterrieden.de::12ff1afb-3df5-4b6a-87d2-c1bfe0988fb1" providerId="AD" clId="Web-{66D95BAB-7908-4586-81A5-19691752A6F8}" dt="2021-02-09T23:24:49.123" v="20" actId="14100"/>
          <ac:spMkLst>
            <pc:docMk/>
            <pc:sldMk cId="1544764521" sldId="261"/>
            <ac:spMk id="18" creationId="{F9615E36-CC53-4416-8810-C06273EFE005}"/>
          </ac:spMkLst>
        </pc:spChg>
        <pc:spChg chg="mod">
          <ac:chgData name="gersa" userId="S::gersa@gymnasium-unterrieden.de::12ff1afb-3df5-4b6a-87d2-c1bfe0988fb1" providerId="AD" clId="Web-{66D95BAB-7908-4586-81A5-19691752A6F8}" dt="2021-02-09T23:24:58.530" v="21" actId="1076"/>
          <ac:spMkLst>
            <pc:docMk/>
            <pc:sldMk cId="1544764521" sldId="261"/>
            <ac:spMk id="21" creationId="{5ECFC67B-17C9-4313-AA8E-4312D5498EDE}"/>
          </ac:spMkLst>
        </pc:spChg>
        <pc:picChg chg="mod">
          <ac:chgData name="gersa" userId="S::gersa@gymnasium-unterrieden.de::12ff1afb-3df5-4b6a-87d2-c1bfe0988fb1" providerId="AD" clId="Web-{66D95BAB-7908-4586-81A5-19691752A6F8}" dt="2021-02-09T23:25:12.171" v="23" actId="1076"/>
          <ac:picMkLst>
            <pc:docMk/>
            <pc:sldMk cId="1544764521" sldId="261"/>
            <ac:picMk id="20" creationId="{E8690D2A-D46F-4F4E-8F63-E8A5BC9FEC09}"/>
          </ac:picMkLst>
        </pc:picChg>
      </pc:sldChg>
      <pc:sldChg chg="modSp">
        <pc:chgData name="gersa" userId="S::gersa@gymnasium-unterrieden.de::12ff1afb-3df5-4b6a-87d2-c1bfe0988fb1" providerId="AD" clId="Web-{66D95BAB-7908-4586-81A5-19691752A6F8}" dt="2021-02-09T23:22:43.099" v="1" actId="14100"/>
        <pc:sldMkLst>
          <pc:docMk/>
          <pc:sldMk cId="2724299072" sldId="263"/>
        </pc:sldMkLst>
        <pc:spChg chg="mod">
          <ac:chgData name="gersa" userId="S::gersa@gymnasium-unterrieden.de::12ff1afb-3df5-4b6a-87d2-c1bfe0988fb1" providerId="AD" clId="Web-{66D95BAB-7908-4586-81A5-19691752A6F8}" dt="2021-02-09T23:22:43.099" v="1" actId="14100"/>
          <ac:spMkLst>
            <pc:docMk/>
            <pc:sldMk cId="2724299072" sldId="263"/>
            <ac:spMk id="42" creationId="{D73CECE1-7514-494F-A5F7-C979673E492B}"/>
          </ac:spMkLst>
        </pc:spChg>
        <pc:picChg chg="mod">
          <ac:chgData name="gersa" userId="S::gersa@gymnasium-unterrieden.de::12ff1afb-3df5-4b6a-87d2-c1bfe0988fb1" providerId="AD" clId="Web-{66D95BAB-7908-4586-81A5-19691752A6F8}" dt="2021-02-09T23:22:37.989" v="0" actId="14100"/>
          <ac:picMkLst>
            <pc:docMk/>
            <pc:sldMk cId="2724299072" sldId="263"/>
            <ac:picMk id="4" creationId="{02765599-FCCD-4AD0-B4F5-6A2BDBC8F516}"/>
          </ac:picMkLst>
        </pc:picChg>
      </pc:sldChg>
      <pc:sldChg chg="modSp">
        <pc:chgData name="gersa" userId="S::gersa@gymnasium-unterrieden.de::12ff1afb-3df5-4b6a-87d2-c1bfe0988fb1" providerId="AD" clId="Web-{66D95BAB-7908-4586-81A5-19691752A6F8}" dt="2021-02-09T23:23:04.429" v="6" actId="1076"/>
        <pc:sldMkLst>
          <pc:docMk/>
          <pc:sldMk cId="1054367960" sldId="264"/>
        </pc:sldMkLst>
        <pc:spChg chg="mod">
          <ac:chgData name="gersa" userId="S::gersa@gymnasium-unterrieden.de::12ff1afb-3df5-4b6a-87d2-c1bfe0988fb1" providerId="AD" clId="Web-{66D95BAB-7908-4586-81A5-19691752A6F8}" dt="2021-02-09T23:23:04.429" v="6" actId="1076"/>
          <ac:spMkLst>
            <pc:docMk/>
            <pc:sldMk cId="1054367960" sldId="264"/>
            <ac:spMk id="2" creationId="{A5BF3E70-69E0-4E16-8609-5568035049F2}"/>
          </ac:spMkLst>
        </pc:spChg>
        <pc:spChg chg="mod">
          <ac:chgData name="gersa" userId="S::gersa@gymnasium-unterrieden.de::12ff1afb-3df5-4b6a-87d2-c1bfe0988fb1" providerId="AD" clId="Web-{66D95BAB-7908-4586-81A5-19691752A6F8}" dt="2021-02-09T23:23:01.928" v="5" actId="20577"/>
          <ac:spMkLst>
            <pc:docMk/>
            <pc:sldMk cId="1054367960" sldId="264"/>
            <ac:spMk id="15" creationId="{3BA8AE82-752F-4003-B802-4D3AF26D7A83}"/>
          </ac:spMkLst>
        </pc:spChg>
        <pc:picChg chg="mod">
          <ac:chgData name="gersa" userId="S::gersa@gymnasium-unterrieden.de::12ff1afb-3df5-4b6a-87d2-c1bfe0988fb1" providerId="AD" clId="Web-{66D95BAB-7908-4586-81A5-19691752A6F8}" dt="2021-02-09T23:22:48.553" v="2" actId="14100"/>
          <ac:picMkLst>
            <pc:docMk/>
            <pc:sldMk cId="1054367960" sldId="264"/>
            <ac:picMk id="4" creationId="{7C38E885-F3F7-47E3-BC36-CB7B6E6C6F5A}"/>
          </ac:picMkLst>
        </pc:picChg>
      </pc:sldChg>
      <pc:sldChg chg="modSp new">
        <pc:chgData name="gersa" userId="S::gersa@gymnasium-unterrieden.de::12ff1afb-3df5-4b6a-87d2-c1bfe0988fb1" providerId="AD" clId="Web-{66D95BAB-7908-4586-81A5-19691752A6F8}" dt="2021-02-09T23:28:25.840" v="78" actId="20577"/>
        <pc:sldMkLst>
          <pc:docMk/>
          <pc:sldMk cId="3093875983" sldId="265"/>
        </pc:sldMkLst>
        <pc:spChg chg="mod">
          <ac:chgData name="gersa" userId="S::gersa@gymnasium-unterrieden.de::12ff1afb-3df5-4b6a-87d2-c1bfe0988fb1" providerId="AD" clId="Web-{66D95BAB-7908-4586-81A5-19691752A6F8}" dt="2021-02-09T23:27:16.507" v="41" actId="20577"/>
          <ac:spMkLst>
            <pc:docMk/>
            <pc:sldMk cId="3093875983" sldId="265"/>
            <ac:spMk id="2" creationId="{CB888126-0BB4-486E-BB6D-5945F69D9394}"/>
          </ac:spMkLst>
        </pc:spChg>
        <pc:spChg chg="mod">
          <ac:chgData name="gersa" userId="S::gersa@gymnasium-unterrieden.de::12ff1afb-3df5-4b6a-87d2-c1bfe0988fb1" providerId="AD" clId="Web-{66D95BAB-7908-4586-81A5-19691752A6F8}" dt="2021-02-09T23:28:25.840" v="78" actId="20577"/>
          <ac:spMkLst>
            <pc:docMk/>
            <pc:sldMk cId="3093875983" sldId="265"/>
            <ac:spMk id="3" creationId="{3BD84B46-3AA5-4D0E-906C-DB6D9EA4104A}"/>
          </ac:spMkLst>
        </pc:spChg>
      </pc:sldChg>
    </pc:docChg>
  </pc:docChgLst>
  <pc:docChgLst>
    <pc:chgData name="gersa" userId="S::gersa@gymnasium-unterrieden.de::12ff1afb-3df5-4b6a-87d2-c1bfe0988fb1" providerId="AD" clId="Web-{01F59F2D-5E2E-43BA-AF77-CAF6E398A1C5}"/>
    <pc:docChg chg="delSld">
      <pc:chgData name="gersa" userId="S::gersa@gymnasium-unterrieden.de::12ff1afb-3df5-4b6a-87d2-c1bfe0988fb1" providerId="AD" clId="Web-{01F59F2D-5E2E-43BA-AF77-CAF6E398A1C5}" dt="2021-02-09T23:18:41.789" v="0"/>
      <pc:docMkLst>
        <pc:docMk/>
      </pc:docMkLst>
      <pc:sldChg chg="del">
        <pc:chgData name="gersa" userId="S::gersa@gymnasium-unterrieden.de::12ff1afb-3df5-4b6a-87d2-c1bfe0988fb1" providerId="AD" clId="Web-{01F59F2D-5E2E-43BA-AF77-CAF6E398A1C5}" dt="2021-02-09T23:18:41.789" v="0"/>
        <pc:sldMkLst>
          <pc:docMk/>
          <pc:sldMk cId="3140266019" sldId="258"/>
        </pc:sldMkLst>
      </pc:sldChg>
    </pc:docChg>
  </pc:docChgLst>
  <pc:docChgLst>
    <pc:chgData name="fricj" userId="S::fricj@gymnasium-unterrieden.de::f2aa34ed-20e4-418a-9795-ed9156a211f4" providerId="AD" clId="Web-{2F368C94-BB27-47A5-B7D5-02013307DAC6}"/>
    <pc:docChg chg="modSld">
      <pc:chgData name="fricj" userId="S::fricj@gymnasium-unterrieden.de::f2aa34ed-20e4-418a-9795-ed9156a211f4" providerId="AD" clId="Web-{2F368C94-BB27-47A5-B7D5-02013307DAC6}" dt="2021-02-10T20:31:36.946" v="0"/>
      <pc:docMkLst>
        <pc:docMk/>
      </pc:docMkLst>
      <pc:sldChg chg="delSp">
        <pc:chgData name="fricj" userId="S::fricj@gymnasium-unterrieden.de::f2aa34ed-20e4-418a-9795-ed9156a211f4" providerId="AD" clId="Web-{2F368C94-BB27-47A5-B7D5-02013307DAC6}" dt="2021-02-10T20:31:36.946" v="0"/>
        <pc:sldMkLst>
          <pc:docMk/>
          <pc:sldMk cId="2523502313" sldId="267"/>
        </pc:sldMkLst>
        <pc:spChg chg="del">
          <ac:chgData name="fricj" userId="S::fricj@gymnasium-unterrieden.de::f2aa34ed-20e4-418a-9795-ed9156a211f4" providerId="AD" clId="Web-{2F368C94-BB27-47A5-B7D5-02013307DAC6}" dt="2021-02-10T20:31:36.946" v="0"/>
          <ac:spMkLst>
            <pc:docMk/>
            <pc:sldMk cId="2523502313" sldId="267"/>
            <ac:spMk id="2" creationId="{DCB86980-FEEA-4920-921A-01D5C33EA725}"/>
          </ac:spMkLst>
        </pc:spChg>
      </pc:sldChg>
    </pc:docChg>
  </pc:docChgLst>
  <pc:docChgLst>
    <pc:chgData name="gersa" userId="S::gersa@gymnasium-unterrieden.de::12ff1afb-3df5-4b6a-87d2-c1bfe0988fb1" providerId="AD" clId="Web-{15EBE8D1-2A90-4E8D-ACC2-6D4326A2A4C0}"/>
    <pc:docChg chg="modSld">
      <pc:chgData name="gersa" userId="S::gersa@gymnasium-unterrieden.de::12ff1afb-3df5-4b6a-87d2-c1bfe0988fb1" providerId="AD" clId="Web-{15EBE8D1-2A90-4E8D-ACC2-6D4326A2A4C0}" dt="2021-02-11T12:37:32.005" v="1" actId="20577"/>
      <pc:docMkLst>
        <pc:docMk/>
      </pc:docMkLst>
      <pc:sldChg chg="modSp">
        <pc:chgData name="gersa" userId="S::gersa@gymnasium-unterrieden.de::12ff1afb-3df5-4b6a-87d2-c1bfe0988fb1" providerId="AD" clId="Web-{15EBE8D1-2A90-4E8D-ACC2-6D4326A2A4C0}" dt="2021-02-11T12:37:32.005" v="1" actId="20577"/>
        <pc:sldMkLst>
          <pc:docMk/>
          <pc:sldMk cId="3093875983" sldId="265"/>
        </pc:sldMkLst>
        <pc:spChg chg="mod">
          <ac:chgData name="gersa" userId="S::gersa@gymnasium-unterrieden.de::12ff1afb-3df5-4b6a-87d2-c1bfe0988fb1" providerId="AD" clId="Web-{15EBE8D1-2A90-4E8D-ACC2-6D4326A2A4C0}" dt="2021-02-11T12:37:32.005" v="1" actId="20577"/>
          <ac:spMkLst>
            <pc:docMk/>
            <pc:sldMk cId="3093875983" sldId="265"/>
            <ac:spMk id="3" creationId="{3BD84B46-3AA5-4D0E-906C-DB6D9EA4104A}"/>
          </ac:spMkLst>
        </pc:spChg>
      </pc:sldChg>
    </pc:docChg>
  </pc:docChgLst>
  <pc:docChgLst>
    <pc:chgData name="fricj" userId="S::fricj@gymnasium-unterrieden.de::f2aa34ed-20e4-418a-9795-ed9156a211f4" providerId="AD" clId="Web-{25FC7BBE-7960-43E4-B23B-C8DCFEE079DD}"/>
    <pc:docChg chg="modSld">
      <pc:chgData name="fricj" userId="S::fricj@gymnasium-unterrieden.de::f2aa34ed-20e4-418a-9795-ed9156a211f4" providerId="AD" clId="Web-{25FC7BBE-7960-43E4-B23B-C8DCFEE079DD}" dt="2021-02-10T10:15:33.548" v="1" actId="20577"/>
      <pc:docMkLst>
        <pc:docMk/>
      </pc:docMkLst>
      <pc:sldChg chg="modSp">
        <pc:chgData name="fricj" userId="S::fricj@gymnasium-unterrieden.de::f2aa34ed-20e4-418a-9795-ed9156a211f4" providerId="AD" clId="Web-{25FC7BBE-7960-43E4-B23B-C8DCFEE079DD}" dt="2021-02-10T10:15:33.548" v="1" actId="20577"/>
        <pc:sldMkLst>
          <pc:docMk/>
          <pc:sldMk cId="225573741" sldId="269"/>
        </pc:sldMkLst>
        <pc:spChg chg="mod">
          <ac:chgData name="fricj" userId="S::fricj@gymnasium-unterrieden.de::f2aa34ed-20e4-418a-9795-ed9156a211f4" providerId="AD" clId="Web-{25FC7BBE-7960-43E4-B23B-C8DCFEE079DD}" dt="2021-02-10T10:15:33.548" v="1" actId="20577"/>
          <ac:spMkLst>
            <pc:docMk/>
            <pc:sldMk cId="225573741" sldId="269"/>
            <ac:spMk id="3" creationId="{3BEC750E-B55B-4BE6-8D1E-D95F46E1BEDD}"/>
          </ac:spMkLst>
        </pc:spChg>
      </pc:sldChg>
    </pc:docChg>
  </pc:docChgLst>
  <pc:docChgLst>
    <pc:chgData clId="Web-{1AAD4A1A-59EE-4DEC-B32C-7686454F4D61}"/>
    <pc:docChg chg="delSld">
      <pc:chgData name="" userId="" providerId="" clId="Web-{1AAD4A1A-59EE-4DEC-B32C-7686454F4D61}" dt="2021-02-11T12:34:20.439" v="0"/>
      <pc:docMkLst>
        <pc:docMk/>
      </pc:docMkLst>
      <pc:sldChg chg="del">
        <pc:chgData name="" userId="" providerId="" clId="Web-{1AAD4A1A-59EE-4DEC-B32C-7686454F4D61}" dt="2021-02-11T12:34:20.439" v="0"/>
        <pc:sldMkLst>
          <pc:docMk/>
          <pc:sldMk cId="268926173" sldId="256"/>
        </pc:sldMkLst>
      </pc:sldChg>
    </pc:docChg>
  </pc:docChgLst>
  <pc:docChgLst>
    <pc:chgData name="nassm" userId="S::nassm@gymnasium-unterrieden.de::9a1acc60-0014-46be-9bfc-c50ef828f704" providerId="AD" clId="Web-{E4D5D695-3C0C-42AE-A5FB-487D915976DF}"/>
    <pc:docChg chg="modSld">
      <pc:chgData name="nassm" userId="S::nassm@gymnasium-unterrieden.de::9a1acc60-0014-46be-9bfc-c50ef828f704" providerId="AD" clId="Web-{E4D5D695-3C0C-42AE-A5FB-487D915976DF}" dt="2021-02-10T08:02:41.126" v="8" actId="20577"/>
      <pc:docMkLst>
        <pc:docMk/>
      </pc:docMkLst>
      <pc:sldChg chg="modSp">
        <pc:chgData name="nassm" userId="S::nassm@gymnasium-unterrieden.de::9a1acc60-0014-46be-9bfc-c50ef828f704" providerId="AD" clId="Web-{E4D5D695-3C0C-42AE-A5FB-487D915976DF}" dt="2021-02-10T08:02:33.344" v="7" actId="20577"/>
        <pc:sldMkLst>
          <pc:docMk/>
          <pc:sldMk cId="4238103422" sldId="262"/>
        </pc:sldMkLst>
        <pc:spChg chg="mod">
          <ac:chgData name="nassm" userId="S::nassm@gymnasium-unterrieden.de::9a1acc60-0014-46be-9bfc-c50ef828f704" providerId="AD" clId="Web-{E4D5D695-3C0C-42AE-A5FB-487D915976DF}" dt="2021-02-10T08:02:33.344" v="7" actId="20577"/>
          <ac:spMkLst>
            <pc:docMk/>
            <pc:sldMk cId="4238103422" sldId="262"/>
            <ac:spMk id="3" creationId="{DE88557A-C3B8-4181-B83F-97E4622249C3}"/>
          </ac:spMkLst>
        </pc:spChg>
      </pc:sldChg>
      <pc:sldChg chg="modSp">
        <pc:chgData name="nassm" userId="S::nassm@gymnasium-unterrieden.de::9a1acc60-0014-46be-9bfc-c50ef828f704" providerId="AD" clId="Web-{E4D5D695-3C0C-42AE-A5FB-487D915976DF}" dt="2021-02-10T08:02:41.126" v="8" actId="20577"/>
        <pc:sldMkLst>
          <pc:docMk/>
          <pc:sldMk cId="3689213913" sldId="266"/>
        </pc:sldMkLst>
        <pc:spChg chg="mod">
          <ac:chgData name="nassm" userId="S::nassm@gymnasium-unterrieden.de::9a1acc60-0014-46be-9bfc-c50ef828f704" providerId="AD" clId="Web-{E4D5D695-3C0C-42AE-A5FB-487D915976DF}" dt="2021-02-10T08:02:41.126" v="8" actId="20577"/>
          <ac:spMkLst>
            <pc:docMk/>
            <pc:sldMk cId="3689213913" sldId="266"/>
            <ac:spMk id="3" creationId="{5C5A1488-5057-413E-ABCD-F97F8D4F6054}"/>
          </ac:spMkLst>
        </pc:spChg>
      </pc:sldChg>
    </pc:docChg>
  </pc:docChgLst>
  <pc:docChgLst>
    <pc:chgData name="nassm" userId="S::nassm@gymnasium-unterrieden.de::9a1acc60-0014-46be-9bfc-c50ef828f704" providerId="AD" clId="Web-{E88C7E3D-9B8D-4DF7-95F4-AE9347A6538C}"/>
    <pc:docChg chg="addSld modSld sldOrd">
      <pc:chgData name="nassm" userId="S::nassm@gymnasium-unterrieden.de::9a1acc60-0014-46be-9bfc-c50ef828f704" providerId="AD" clId="Web-{E88C7E3D-9B8D-4DF7-95F4-AE9347A6538C}" dt="2021-02-10T07:58:23.050" v="520" actId="20577"/>
      <pc:docMkLst>
        <pc:docMk/>
      </pc:docMkLst>
      <pc:sldChg chg="modSp">
        <pc:chgData name="nassm" userId="S::nassm@gymnasium-unterrieden.de::9a1acc60-0014-46be-9bfc-c50ef828f704" providerId="AD" clId="Web-{E88C7E3D-9B8D-4DF7-95F4-AE9347A6538C}" dt="2021-02-10T07:47:30.169" v="260" actId="20577"/>
        <pc:sldMkLst>
          <pc:docMk/>
          <pc:sldMk cId="864899943" sldId="260"/>
        </pc:sldMkLst>
        <pc:spChg chg="mod">
          <ac:chgData name="nassm" userId="S::nassm@gymnasium-unterrieden.de::9a1acc60-0014-46be-9bfc-c50ef828f704" providerId="AD" clId="Web-{E88C7E3D-9B8D-4DF7-95F4-AE9347A6538C}" dt="2021-02-10T07:47:30.169" v="260" actId="20577"/>
          <ac:spMkLst>
            <pc:docMk/>
            <pc:sldMk cId="864899943" sldId="260"/>
            <ac:spMk id="3" creationId="{2CEFAF39-49EA-474D-AD71-8B3BF975DED1}"/>
          </ac:spMkLst>
        </pc:spChg>
      </pc:sldChg>
      <pc:sldChg chg="modSp new">
        <pc:chgData name="nassm" userId="S::nassm@gymnasium-unterrieden.de::9a1acc60-0014-46be-9bfc-c50ef828f704" providerId="AD" clId="Web-{E88C7E3D-9B8D-4DF7-95F4-AE9347A6538C}" dt="2021-02-10T07:35:48.552" v="56" actId="20577"/>
        <pc:sldMkLst>
          <pc:docMk/>
          <pc:sldMk cId="3689213913" sldId="266"/>
        </pc:sldMkLst>
        <pc:spChg chg="mod">
          <ac:chgData name="nassm" userId="S::nassm@gymnasium-unterrieden.de::9a1acc60-0014-46be-9bfc-c50ef828f704" providerId="AD" clId="Web-{E88C7E3D-9B8D-4DF7-95F4-AE9347A6538C}" dt="2021-02-10T07:30:05.923" v="7" actId="20577"/>
          <ac:spMkLst>
            <pc:docMk/>
            <pc:sldMk cId="3689213913" sldId="266"/>
            <ac:spMk id="2" creationId="{43748F33-7222-4781-8CD5-B056D218E174}"/>
          </ac:spMkLst>
        </pc:spChg>
        <pc:spChg chg="mod">
          <ac:chgData name="nassm" userId="S::nassm@gymnasium-unterrieden.de::9a1acc60-0014-46be-9bfc-c50ef828f704" providerId="AD" clId="Web-{E88C7E3D-9B8D-4DF7-95F4-AE9347A6538C}" dt="2021-02-10T07:35:48.552" v="56" actId="20577"/>
          <ac:spMkLst>
            <pc:docMk/>
            <pc:sldMk cId="3689213913" sldId="266"/>
            <ac:spMk id="3" creationId="{5C5A1488-5057-413E-ABCD-F97F8D4F6054}"/>
          </ac:spMkLst>
        </pc:spChg>
      </pc:sldChg>
      <pc:sldChg chg="modSp new">
        <pc:chgData name="nassm" userId="S::nassm@gymnasium-unterrieden.de::9a1acc60-0014-46be-9bfc-c50ef828f704" providerId="AD" clId="Web-{E88C7E3D-9B8D-4DF7-95F4-AE9347A6538C}" dt="2021-02-10T07:52:52.188" v="326" actId="20577"/>
        <pc:sldMkLst>
          <pc:docMk/>
          <pc:sldMk cId="2523502313" sldId="267"/>
        </pc:sldMkLst>
        <pc:spChg chg="mod">
          <ac:chgData name="nassm" userId="S::nassm@gymnasium-unterrieden.de::9a1acc60-0014-46be-9bfc-c50ef828f704" providerId="AD" clId="Web-{E88C7E3D-9B8D-4DF7-95F4-AE9347A6538C}" dt="2021-02-10T07:35:59.193" v="59" actId="14100"/>
          <ac:spMkLst>
            <pc:docMk/>
            <pc:sldMk cId="2523502313" sldId="267"/>
            <ac:spMk id="2" creationId="{DCB86980-FEEA-4920-921A-01D5C33EA725}"/>
          </ac:spMkLst>
        </pc:spChg>
        <pc:spChg chg="mod">
          <ac:chgData name="nassm" userId="S::nassm@gymnasium-unterrieden.de::9a1acc60-0014-46be-9bfc-c50ef828f704" providerId="AD" clId="Web-{E88C7E3D-9B8D-4DF7-95F4-AE9347A6538C}" dt="2021-02-10T07:52:52.188" v="326" actId="20577"/>
          <ac:spMkLst>
            <pc:docMk/>
            <pc:sldMk cId="2523502313" sldId="267"/>
            <ac:spMk id="3" creationId="{28E1D442-BF30-4780-BDE7-2CAFA4C60431}"/>
          </ac:spMkLst>
        </pc:spChg>
      </pc:sldChg>
      <pc:sldChg chg="new mod ord modShow">
        <pc:chgData name="nassm" userId="S::nassm@gymnasium-unterrieden.de::9a1acc60-0014-46be-9bfc-c50ef828f704" providerId="AD" clId="Web-{E88C7E3D-9B8D-4DF7-95F4-AE9347A6538C}" dt="2021-02-10T07:53:54.454" v="337"/>
        <pc:sldMkLst>
          <pc:docMk/>
          <pc:sldMk cId="2384876655" sldId="268"/>
        </pc:sldMkLst>
      </pc:sldChg>
      <pc:sldChg chg="modSp new">
        <pc:chgData name="nassm" userId="S::nassm@gymnasium-unterrieden.de::9a1acc60-0014-46be-9bfc-c50ef828f704" providerId="AD" clId="Web-{E88C7E3D-9B8D-4DF7-95F4-AE9347A6538C}" dt="2021-02-10T07:58:23.050" v="520" actId="20577"/>
        <pc:sldMkLst>
          <pc:docMk/>
          <pc:sldMk cId="225573741" sldId="269"/>
        </pc:sldMkLst>
        <pc:spChg chg="mod">
          <ac:chgData name="nassm" userId="S::nassm@gymnasium-unterrieden.de::9a1acc60-0014-46be-9bfc-c50ef828f704" providerId="AD" clId="Web-{E88C7E3D-9B8D-4DF7-95F4-AE9347A6538C}" dt="2021-02-10T07:54:07.501" v="341" actId="20577"/>
          <ac:spMkLst>
            <pc:docMk/>
            <pc:sldMk cId="225573741" sldId="269"/>
            <ac:spMk id="2" creationId="{C8F499BB-342B-456A-8A4D-DD4B8E867EA1}"/>
          </ac:spMkLst>
        </pc:spChg>
        <pc:spChg chg="mod">
          <ac:chgData name="nassm" userId="S::nassm@gymnasium-unterrieden.de::9a1acc60-0014-46be-9bfc-c50ef828f704" providerId="AD" clId="Web-{E88C7E3D-9B8D-4DF7-95F4-AE9347A6538C}" dt="2021-02-10T07:58:23.050" v="520" actId="20577"/>
          <ac:spMkLst>
            <pc:docMk/>
            <pc:sldMk cId="225573741" sldId="269"/>
            <ac:spMk id="3" creationId="{3BEC750E-B55B-4BE6-8D1E-D95F46E1BEDD}"/>
          </ac:spMkLst>
        </pc:spChg>
      </pc:sldChg>
    </pc:docChg>
  </pc:docChgLst>
  <pc:docChgLst>
    <pc:chgData clId="Web-{FEDFD055-CA52-4838-A562-37F1DD3C53E3}"/>
    <pc:docChg chg="addSld">
      <pc:chgData name="" userId="" providerId="" clId="Web-{FEDFD055-CA52-4838-A562-37F1DD3C53E3}" dt="2021-02-11T12:33:05.566" v="0"/>
      <pc:docMkLst>
        <pc:docMk/>
      </pc:docMkLst>
      <pc:sldChg chg="add replId">
        <pc:chgData name="" userId="" providerId="" clId="Web-{FEDFD055-CA52-4838-A562-37F1DD3C53E3}" dt="2021-02-11T12:33:05.566" v="0"/>
        <pc:sldMkLst>
          <pc:docMk/>
          <pc:sldMk cId="4289430909" sldId="272"/>
        </pc:sldMkLst>
      </pc:sldChg>
    </pc:docChg>
  </pc:docChgLst>
  <pc:docChgLst>
    <pc:chgData name="nassm" userId="S::nassm@gymnasium-unterrieden.de::9a1acc60-0014-46be-9bfc-c50ef828f704" providerId="AD" clId="Web-{AED9F655-7219-4FC4-88EA-9BEF1DD10E7D}"/>
    <pc:docChg chg="delSld modSld">
      <pc:chgData name="nassm" userId="S::nassm@gymnasium-unterrieden.de::9a1acc60-0014-46be-9bfc-c50ef828f704" providerId="AD" clId="Web-{AED9F655-7219-4FC4-88EA-9BEF1DD10E7D}" dt="2021-02-11T06:41:03.524" v="1"/>
      <pc:docMkLst>
        <pc:docMk/>
      </pc:docMkLst>
      <pc:sldChg chg="modSp del">
        <pc:chgData name="nassm" userId="S::nassm@gymnasium-unterrieden.de::9a1acc60-0014-46be-9bfc-c50ef828f704" providerId="AD" clId="Web-{AED9F655-7219-4FC4-88EA-9BEF1DD10E7D}" dt="2021-02-11T06:41:03.524" v="1"/>
        <pc:sldMkLst>
          <pc:docMk/>
          <pc:sldMk cId="225573741" sldId="269"/>
        </pc:sldMkLst>
        <pc:spChg chg="mod">
          <ac:chgData name="nassm" userId="S::nassm@gymnasium-unterrieden.de::9a1acc60-0014-46be-9bfc-c50ef828f704" providerId="AD" clId="Web-{AED9F655-7219-4FC4-88EA-9BEF1DD10E7D}" dt="2021-02-11T06:40:55.836" v="0" actId="20577"/>
          <ac:spMkLst>
            <pc:docMk/>
            <pc:sldMk cId="225573741" sldId="269"/>
            <ac:spMk id="3" creationId="{3BEC750E-B55B-4BE6-8D1E-D95F46E1BEDD}"/>
          </ac:spMkLst>
        </pc:spChg>
      </pc:sldChg>
    </pc:docChg>
  </pc:docChgLst>
  <pc:docChgLst>
    <pc:chgData name="gersa" userId="S::gersa@gymnasium-unterrieden.de::12ff1afb-3df5-4b6a-87d2-c1bfe0988fb1" providerId="AD" clId="Web-{BC8A7D5A-0320-4D85-ABFE-AF76FC0A0F4D}"/>
    <pc:docChg chg="modSld">
      <pc:chgData name="gersa" userId="S::gersa@gymnasium-unterrieden.de::12ff1afb-3df5-4b6a-87d2-c1bfe0988fb1" providerId="AD" clId="Web-{BC8A7D5A-0320-4D85-ABFE-AF76FC0A0F4D}" dt="2021-02-11T12:36:21.464" v="14" actId="1076"/>
      <pc:docMkLst>
        <pc:docMk/>
      </pc:docMkLst>
      <pc:sldChg chg="addSp modSp">
        <pc:chgData name="gersa" userId="S::gersa@gymnasium-unterrieden.de::12ff1afb-3df5-4b6a-87d2-c1bfe0988fb1" providerId="AD" clId="Web-{BC8A7D5A-0320-4D85-ABFE-AF76FC0A0F4D}" dt="2021-02-11T12:36:21.464" v="14" actId="1076"/>
        <pc:sldMkLst>
          <pc:docMk/>
          <pc:sldMk cId="4289430909" sldId="272"/>
        </pc:sldMkLst>
        <pc:spChg chg="mod">
          <ac:chgData name="gersa" userId="S::gersa@gymnasium-unterrieden.de::12ff1afb-3df5-4b6a-87d2-c1bfe0988fb1" providerId="AD" clId="Web-{BC8A7D5A-0320-4D85-ABFE-AF76FC0A0F4D}" dt="2021-02-11T12:36:05.651" v="11" actId="1076"/>
          <ac:spMkLst>
            <pc:docMk/>
            <pc:sldMk cId="4289430909" sldId="272"/>
            <ac:spMk id="2" creationId="{A2DCFDC3-15B6-40F3-8A15-2F182135A3C2}"/>
          </ac:spMkLst>
        </pc:spChg>
        <pc:spChg chg="mod">
          <ac:chgData name="gersa" userId="S::gersa@gymnasium-unterrieden.de::12ff1afb-3df5-4b6a-87d2-c1bfe0988fb1" providerId="AD" clId="Web-{BC8A7D5A-0320-4D85-ABFE-AF76FC0A0F4D}" dt="2021-02-11T12:36:15.152" v="13" actId="1076"/>
          <ac:spMkLst>
            <pc:docMk/>
            <pc:sldMk cId="4289430909" sldId="272"/>
            <ac:spMk id="3" creationId="{CE1F4477-BE52-4178-ADA7-7F9304382F39}"/>
          </ac:spMkLst>
        </pc:spChg>
        <pc:picChg chg="add mod">
          <ac:chgData name="gersa" userId="S::gersa@gymnasium-unterrieden.de::12ff1afb-3df5-4b6a-87d2-c1bfe0988fb1" providerId="AD" clId="Web-{BC8A7D5A-0320-4D85-ABFE-AF76FC0A0F4D}" dt="2021-02-11T12:36:21.464" v="14" actId="1076"/>
          <ac:picMkLst>
            <pc:docMk/>
            <pc:sldMk cId="4289430909" sldId="272"/>
            <ac:picMk id="4" creationId="{982AC267-ACCA-433C-B2DB-9CC9AE1EC10A}"/>
          </ac:picMkLst>
        </pc:picChg>
      </pc:sldChg>
    </pc:docChg>
  </pc:docChgLst>
  <pc:docChgLst>
    <pc:chgData name="fricj" userId="S::fricj@gymnasium-unterrieden.de::f2aa34ed-20e4-418a-9795-ed9156a211f4" providerId="AD" clId="Web-{920E6593-65E4-40C3-9249-1990BBA54357}"/>
    <pc:docChg chg="delSld modSld">
      <pc:chgData name="fricj" userId="S::fricj@gymnasium-unterrieden.de::f2aa34ed-20e4-418a-9795-ed9156a211f4" providerId="AD" clId="Web-{920E6593-65E4-40C3-9249-1990BBA54357}" dt="2021-02-11T01:39:55.895" v="90"/>
      <pc:docMkLst>
        <pc:docMk/>
      </pc:docMkLst>
      <pc:sldChg chg="modSp">
        <pc:chgData name="fricj" userId="S::fricj@gymnasium-unterrieden.de::f2aa34ed-20e4-418a-9795-ed9156a211f4" providerId="AD" clId="Web-{920E6593-65E4-40C3-9249-1990BBA54357}" dt="2021-02-11T01:39:55.051" v="89" actId="20577"/>
        <pc:sldMkLst>
          <pc:docMk/>
          <pc:sldMk cId="321090705" sldId="270"/>
        </pc:sldMkLst>
        <pc:spChg chg="mod">
          <ac:chgData name="fricj" userId="S::fricj@gymnasium-unterrieden.de::f2aa34ed-20e4-418a-9795-ed9156a211f4" providerId="AD" clId="Web-{920E6593-65E4-40C3-9249-1990BBA54357}" dt="2021-02-11T01:39:55.051" v="89" actId="20577"/>
          <ac:spMkLst>
            <pc:docMk/>
            <pc:sldMk cId="321090705" sldId="270"/>
            <ac:spMk id="5" creationId="{2379A15D-99C9-4ECD-A694-51D87AACA3F6}"/>
          </ac:spMkLst>
        </pc:spChg>
      </pc:sldChg>
      <pc:sldChg chg="del">
        <pc:chgData name="fricj" userId="S::fricj@gymnasium-unterrieden.de::f2aa34ed-20e4-418a-9795-ed9156a211f4" providerId="AD" clId="Web-{920E6593-65E4-40C3-9249-1990BBA54357}" dt="2021-02-11T01:39:55.895" v="90"/>
        <pc:sldMkLst>
          <pc:docMk/>
          <pc:sldMk cId="3968262560" sldId="271"/>
        </pc:sldMkLst>
      </pc:sldChg>
    </pc:docChg>
  </pc:docChgLst>
  <pc:docChgLst>
    <pc:chgData name="gersa" userId="12ff1afb-3df5-4b6a-87d2-c1bfe0988fb1" providerId="ADAL" clId="{3E7399D7-B61C-4C6B-AA01-298E15FCF5A2}"/>
    <pc:docChg chg="addSld delSld modSld">
      <pc:chgData name="gersa" userId="12ff1afb-3df5-4b6a-87d2-c1bfe0988fb1" providerId="ADAL" clId="{3E7399D7-B61C-4C6B-AA01-298E15FCF5A2}" dt="2021-02-09T23:19:29.398" v="5"/>
      <pc:docMkLst>
        <pc:docMk/>
      </pc:docMkLst>
      <pc:sldChg chg="del">
        <pc:chgData name="gersa" userId="12ff1afb-3df5-4b6a-87d2-c1bfe0988fb1" providerId="ADAL" clId="{3E7399D7-B61C-4C6B-AA01-298E15FCF5A2}" dt="2021-02-09T23:18:55.122" v="1" actId="2696"/>
        <pc:sldMkLst>
          <pc:docMk/>
          <pc:sldMk cId="2097917814" sldId="257"/>
        </pc:sldMkLst>
      </pc:sldChg>
      <pc:sldChg chg="new">
        <pc:chgData name="gersa" userId="12ff1afb-3df5-4b6a-87d2-c1bfe0988fb1" providerId="ADAL" clId="{3E7399D7-B61C-4C6B-AA01-298E15FCF5A2}" dt="2021-02-09T23:18:31.326" v="0" actId="680"/>
        <pc:sldMkLst>
          <pc:docMk/>
          <pc:sldMk cId="3140266019" sldId="258"/>
        </pc:sldMkLst>
      </pc:sldChg>
      <pc:sldChg chg="delDesignElem">
        <pc:chgData name="gersa" userId="12ff1afb-3df5-4b6a-87d2-c1bfe0988fb1" providerId="ADAL" clId="{3E7399D7-B61C-4C6B-AA01-298E15FCF5A2}" dt="2021-02-09T23:19:29.398" v="5"/>
        <pc:sldMkLst>
          <pc:docMk/>
          <pc:sldMk cId="4202312097" sldId="259"/>
        </pc:sldMkLst>
      </pc:sldChg>
      <pc:sldChg chg="delDesignElem">
        <pc:chgData name="gersa" userId="12ff1afb-3df5-4b6a-87d2-c1bfe0988fb1" providerId="ADAL" clId="{3E7399D7-B61C-4C6B-AA01-298E15FCF5A2}" dt="2021-02-09T23:19:22.140" v="4"/>
        <pc:sldMkLst>
          <pc:docMk/>
          <pc:sldMk cId="1544764521" sldId="261"/>
        </pc:sldMkLst>
      </pc:sldChg>
      <pc:sldChg chg="delDesignElem">
        <pc:chgData name="gersa" userId="12ff1afb-3df5-4b6a-87d2-c1bfe0988fb1" providerId="ADAL" clId="{3E7399D7-B61C-4C6B-AA01-298E15FCF5A2}" dt="2021-02-09T23:19:02.678" v="2"/>
        <pc:sldMkLst>
          <pc:docMk/>
          <pc:sldMk cId="2724299072" sldId="263"/>
        </pc:sldMkLst>
      </pc:sldChg>
      <pc:sldChg chg="delDesignElem">
        <pc:chgData name="gersa" userId="12ff1afb-3df5-4b6a-87d2-c1bfe0988fb1" providerId="ADAL" clId="{3E7399D7-B61C-4C6B-AA01-298E15FCF5A2}" dt="2021-02-09T23:19:13.475" v="3"/>
        <pc:sldMkLst>
          <pc:docMk/>
          <pc:sldMk cId="1054367960" sldId="264"/>
        </pc:sldMkLst>
      </pc:sldChg>
    </pc:docChg>
  </pc:docChgLst>
  <pc:docChgLst>
    <pc:chgData name="fricj" userId="S::fricj@gymnasium-unterrieden.de::f2aa34ed-20e4-418a-9795-ed9156a211f4" providerId="AD" clId="Web-{B7B3075E-81FD-4E9E-B154-42FB5605BF10}"/>
    <pc:docChg chg="modSld">
      <pc:chgData name="fricj" userId="S::fricj@gymnasium-unterrieden.de::f2aa34ed-20e4-418a-9795-ed9156a211f4" providerId="AD" clId="Web-{B7B3075E-81FD-4E9E-B154-42FB5605BF10}" dt="2021-02-11T01:20:51.448" v="111" actId="20577"/>
      <pc:docMkLst>
        <pc:docMk/>
      </pc:docMkLst>
      <pc:sldChg chg="modSp">
        <pc:chgData name="fricj" userId="S::fricj@gymnasium-unterrieden.de::f2aa34ed-20e4-418a-9795-ed9156a211f4" providerId="AD" clId="Web-{B7B3075E-81FD-4E9E-B154-42FB5605BF10}" dt="2021-02-11T01:20:51.448" v="111" actId="20577"/>
        <pc:sldMkLst>
          <pc:docMk/>
          <pc:sldMk cId="321090705" sldId="270"/>
        </pc:sldMkLst>
        <pc:spChg chg="mod">
          <ac:chgData name="fricj" userId="S::fricj@gymnasium-unterrieden.de::f2aa34ed-20e4-418a-9795-ed9156a211f4" providerId="AD" clId="Web-{B7B3075E-81FD-4E9E-B154-42FB5605BF10}" dt="2021-02-11T01:20:51.448" v="111" actId="20577"/>
          <ac:spMkLst>
            <pc:docMk/>
            <pc:sldMk cId="321090705" sldId="270"/>
            <ac:spMk id="5" creationId="{2379A15D-99C9-4ECD-A694-51D87AACA3F6}"/>
          </ac:spMkLst>
        </pc:spChg>
      </pc:sldChg>
    </pc:docChg>
  </pc:docChgLst>
  <pc:docChgLst>
    <pc:chgData name="fricj" userId="S::fricj@gymnasium-unterrieden.de::f2aa34ed-20e4-418a-9795-ed9156a211f4" providerId="AD" clId="Web-{FEDFD055-CA52-4838-A562-37F1DD3C53E3}"/>
    <pc:docChg chg="addSld delSld modSld">
      <pc:chgData name="fricj" userId="S::fricj@gymnasium-unterrieden.de::f2aa34ed-20e4-418a-9795-ed9156a211f4" providerId="AD" clId="Web-{FEDFD055-CA52-4838-A562-37F1DD3C53E3}" dt="2021-02-11T12:33:31.206" v="4"/>
      <pc:docMkLst>
        <pc:docMk/>
      </pc:docMkLst>
      <pc:sldChg chg="addSp delSp modSp">
        <pc:chgData name="fricj" userId="S::fricj@gymnasium-unterrieden.de::f2aa34ed-20e4-418a-9795-ed9156a211f4" providerId="AD" clId="Web-{FEDFD055-CA52-4838-A562-37F1DD3C53E3}" dt="2021-02-11T12:33:31.206" v="4"/>
        <pc:sldMkLst>
          <pc:docMk/>
          <pc:sldMk cId="4289430909" sldId="272"/>
        </pc:sldMkLst>
        <pc:picChg chg="add del mod">
          <ac:chgData name="fricj" userId="S::fricj@gymnasium-unterrieden.de::f2aa34ed-20e4-418a-9795-ed9156a211f4" providerId="AD" clId="Web-{FEDFD055-CA52-4838-A562-37F1DD3C53E3}" dt="2021-02-11T12:33:31.206" v="4"/>
          <ac:picMkLst>
            <pc:docMk/>
            <pc:sldMk cId="4289430909" sldId="272"/>
            <ac:picMk id="4" creationId="{F7A1819E-E42B-4C5D-BF65-4B122C5DC865}"/>
          </ac:picMkLst>
        </pc:picChg>
      </pc:sldChg>
      <pc:sldChg chg="add del replId">
        <pc:chgData name="fricj" userId="S::fricj@gymnasium-unterrieden.de::f2aa34ed-20e4-418a-9795-ed9156a211f4" providerId="AD" clId="Web-{FEDFD055-CA52-4838-A562-37F1DD3C53E3}" dt="2021-02-11T12:33:13.175" v="1"/>
        <pc:sldMkLst>
          <pc:docMk/>
          <pc:sldMk cId="2795127202" sldId="273"/>
        </pc:sldMkLst>
      </pc:sldChg>
    </pc:docChg>
  </pc:docChgLst>
  <pc:docChgLst>
    <pc:chgData name="gersa" userId="S::gersa@gymnasium-unterrieden.de::12ff1afb-3df5-4b6a-87d2-c1bfe0988fb1" providerId="AD" clId="Web-{0944A33E-D19B-4F74-9DB7-A640D5C86476}"/>
    <pc:docChg chg="addSld modSld">
      <pc:chgData name="gersa" userId="S::gersa@gymnasium-unterrieden.de::12ff1afb-3df5-4b6a-87d2-c1bfe0988fb1" providerId="AD" clId="Web-{0944A33E-D19B-4F74-9DB7-A640D5C86476}" dt="2021-02-09T23:17:55.206" v="15"/>
      <pc:docMkLst>
        <pc:docMk/>
      </pc:docMkLst>
      <pc:sldChg chg="addSp delSp modSp">
        <pc:chgData name="gersa" userId="S::gersa@gymnasium-unterrieden.de::12ff1afb-3df5-4b6a-87d2-c1bfe0988fb1" providerId="AD" clId="Web-{0944A33E-D19B-4F74-9DB7-A640D5C86476}" dt="2021-02-09T23:16:51.596" v="1"/>
        <pc:sldMkLst>
          <pc:docMk/>
          <pc:sldMk cId="268926173" sldId="256"/>
        </pc:sldMkLst>
        <pc:picChg chg="add del mod">
          <ac:chgData name="gersa" userId="S::gersa@gymnasium-unterrieden.de::12ff1afb-3df5-4b6a-87d2-c1bfe0988fb1" providerId="AD" clId="Web-{0944A33E-D19B-4F74-9DB7-A640D5C86476}" dt="2021-02-09T23:16:51.596" v="1"/>
          <ac:picMkLst>
            <pc:docMk/>
            <pc:sldMk cId="268926173" sldId="256"/>
            <ac:picMk id="4" creationId="{0A6460FA-EE81-4322-B8F2-A2D224EF8673}"/>
          </ac:picMkLst>
        </pc:picChg>
      </pc:sldChg>
      <pc:sldChg chg="addSp delSp modSp new">
        <pc:chgData name="gersa" userId="S::gersa@gymnasium-unterrieden.de::12ff1afb-3df5-4b6a-87d2-c1bfe0988fb1" providerId="AD" clId="Web-{0944A33E-D19B-4F74-9DB7-A640D5C86476}" dt="2021-02-09T23:17:55.206" v="15"/>
        <pc:sldMkLst>
          <pc:docMk/>
          <pc:sldMk cId="2097917814" sldId="257"/>
        </pc:sldMkLst>
        <pc:picChg chg="add del mod">
          <ac:chgData name="gersa" userId="S::gersa@gymnasium-unterrieden.de::12ff1afb-3df5-4b6a-87d2-c1bfe0988fb1" providerId="AD" clId="Web-{0944A33E-D19B-4F74-9DB7-A640D5C86476}" dt="2021-02-09T23:17:30.799" v="11"/>
          <ac:picMkLst>
            <pc:docMk/>
            <pc:sldMk cId="2097917814" sldId="257"/>
            <ac:picMk id="2" creationId="{4B951F5C-794E-48DE-B349-82BDF98F4590}"/>
          </ac:picMkLst>
        </pc:picChg>
        <pc:picChg chg="add del mod">
          <ac:chgData name="gersa" userId="S::gersa@gymnasium-unterrieden.de::12ff1afb-3df5-4b6a-87d2-c1bfe0988fb1" providerId="AD" clId="Web-{0944A33E-D19B-4F74-9DB7-A640D5C86476}" dt="2021-02-09T23:17:55.206" v="15"/>
          <ac:picMkLst>
            <pc:docMk/>
            <pc:sldMk cId="2097917814" sldId="257"/>
            <ac:picMk id="3" creationId="{35A63198-EBD8-471F-A470-FEA068029959}"/>
          </ac:picMkLst>
        </pc:picChg>
      </pc:sldChg>
    </pc:docChg>
  </pc:docChgLst>
  <pc:docChgLst>
    <pc:chgData name="fricj" userId="S::fricj@gymnasium-unterrieden.de::f2aa34ed-20e4-418a-9795-ed9156a211f4" providerId="AD" clId="Web-{7C5FDE94-8E7F-4C28-AE41-8B854BBD6435}"/>
    <pc:docChg chg="addSld modSld">
      <pc:chgData name="fricj" userId="S::fricj@gymnasium-unterrieden.de::f2aa34ed-20e4-418a-9795-ed9156a211f4" providerId="AD" clId="Web-{7C5FDE94-8E7F-4C28-AE41-8B854BBD6435}" dt="2021-02-11T12:26:25.446" v="24" actId="20577"/>
      <pc:docMkLst>
        <pc:docMk/>
      </pc:docMkLst>
      <pc:sldChg chg="modSp">
        <pc:chgData name="fricj" userId="S::fricj@gymnasium-unterrieden.de::f2aa34ed-20e4-418a-9795-ed9156a211f4" providerId="AD" clId="Web-{7C5FDE94-8E7F-4C28-AE41-8B854BBD6435}" dt="2021-02-11T12:22:58.100" v="2" actId="20577"/>
        <pc:sldMkLst>
          <pc:docMk/>
          <pc:sldMk cId="864899943" sldId="260"/>
        </pc:sldMkLst>
        <pc:spChg chg="mod">
          <ac:chgData name="fricj" userId="S::fricj@gymnasium-unterrieden.de::f2aa34ed-20e4-418a-9795-ed9156a211f4" providerId="AD" clId="Web-{7C5FDE94-8E7F-4C28-AE41-8B854BBD6435}" dt="2021-02-11T12:22:58.100" v="2" actId="20577"/>
          <ac:spMkLst>
            <pc:docMk/>
            <pc:sldMk cId="864899943" sldId="260"/>
            <ac:spMk id="3" creationId="{2CEFAF39-49EA-474D-AD71-8B3BF975DED1}"/>
          </ac:spMkLst>
        </pc:spChg>
      </pc:sldChg>
      <pc:sldChg chg="modSp add replId">
        <pc:chgData name="fricj" userId="S::fricj@gymnasium-unterrieden.de::f2aa34ed-20e4-418a-9795-ed9156a211f4" providerId="AD" clId="Web-{7C5FDE94-8E7F-4C28-AE41-8B854BBD6435}" dt="2021-02-11T12:26:25.446" v="24" actId="20577"/>
        <pc:sldMkLst>
          <pc:docMk/>
          <pc:sldMk cId="937867154" sldId="271"/>
        </pc:sldMkLst>
        <pc:spChg chg="mod">
          <ac:chgData name="fricj" userId="S::fricj@gymnasium-unterrieden.de::f2aa34ed-20e4-418a-9795-ed9156a211f4" providerId="AD" clId="Web-{7C5FDE94-8E7F-4C28-AE41-8B854BBD6435}" dt="2021-02-11T12:26:21.305" v="22" actId="20577"/>
          <ac:spMkLst>
            <pc:docMk/>
            <pc:sldMk cId="937867154" sldId="271"/>
            <ac:spMk id="2" creationId="{C8F499BB-342B-456A-8A4D-DD4B8E867EA1}"/>
          </ac:spMkLst>
        </pc:spChg>
        <pc:spChg chg="mod">
          <ac:chgData name="fricj" userId="S::fricj@gymnasium-unterrieden.de::f2aa34ed-20e4-418a-9795-ed9156a211f4" providerId="AD" clId="Web-{7C5FDE94-8E7F-4C28-AE41-8B854BBD6435}" dt="2021-02-11T12:26:25.446" v="24" actId="20577"/>
          <ac:spMkLst>
            <pc:docMk/>
            <pc:sldMk cId="937867154" sldId="271"/>
            <ac:spMk id="5" creationId="{2379A15D-99C9-4ECD-A694-51D87AACA3F6}"/>
          </ac:spMkLst>
        </pc:spChg>
      </pc:sldChg>
    </pc:docChg>
  </pc:docChgLst>
  <pc:docChgLst>
    <pc:chgData name="fricj" userId="S::fricj@gymnasium-unterrieden.de::f2aa34ed-20e4-418a-9795-ed9156a211f4" providerId="AD" clId="Web-{4315A182-EDC9-4E0D-96CF-11D26FB9BC37}"/>
    <pc:docChg chg="addSld delSld modSld sldOrd">
      <pc:chgData name="fricj" userId="S::fricj@gymnasium-unterrieden.de::f2aa34ed-20e4-418a-9795-ed9156a211f4" providerId="AD" clId="Web-{4315A182-EDC9-4E0D-96CF-11D26FB9BC37}" dt="2021-02-11T01:01:58.992" v="726" actId="20577"/>
      <pc:docMkLst>
        <pc:docMk/>
      </pc:docMkLst>
      <pc:sldChg chg="modSp">
        <pc:chgData name="fricj" userId="S::fricj@gymnasium-unterrieden.de::f2aa34ed-20e4-418a-9795-ed9156a211f4" providerId="AD" clId="Web-{4315A182-EDC9-4E0D-96CF-11D26FB9BC37}" dt="2021-02-10T23:46:11.590" v="52" actId="20577"/>
        <pc:sldMkLst>
          <pc:docMk/>
          <pc:sldMk cId="3689213913" sldId="266"/>
        </pc:sldMkLst>
        <pc:spChg chg="mod">
          <ac:chgData name="fricj" userId="S::fricj@gymnasium-unterrieden.de::f2aa34ed-20e4-418a-9795-ed9156a211f4" providerId="AD" clId="Web-{4315A182-EDC9-4E0D-96CF-11D26FB9BC37}" dt="2021-02-10T23:46:11.590" v="52" actId="20577"/>
          <ac:spMkLst>
            <pc:docMk/>
            <pc:sldMk cId="3689213913" sldId="266"/>
            <ac:spMk id="2" creationId="{43748F33-7222-4781-8CD5-B056D218E174}"/>
          </ac:spMkLst>
        </pc:spChg>
      </pc:sldChg>
      <pc:sldChg chg="addSp delSp modSp">
        <pc:chgData name="fricj" userId="S::fricj@gymnasium-unterrieden.de::f2aa34ed-20e4-418a-9795-ed9156a211f4" providerId="AD" clId="Web-{4315A182-EDC9-4E0D-96CF-11D26FB9BC37}" dt="2021-02-10T23:23:57.081" v="12"/>
        <pc:sldMkLst>
          <pc:docMk/>
          <pc:sldMk cId="225573741" sldId="269"/>
        </pc:sldMkLst>
        <pc:spChg chg="add del mod">
          <ac:chgData name="fricj" userId="S::fricj@gymnasium-unterrieden.de::f2aa34ed-20e4-418a-9795-ed9156a211f4" providerId="AD" clId="Web-{4315A182-EDC9-4E0D-96CF-11D26FB9BC37}" dt="2021-02-10T23:23:57.081" v="12"/>
          <ac:spMkLst>
            <pc:docMk/>
            <pc:sldMk cId="225573741" sldId="269"/>
            <ac:spMk id="4" creationId="{43AC3C1C-F55E-4AF5-BF59-300EAE95716F}"/>
          </ac:spMkLst>
        </pc:spChg>
      </pc:sldChg>
      <pc:sldChg chg="addSp delSp modSp add replId">
        <pc:chgData name="fricj" userId="S::fricj@gymnasium-unterrieden.de::f2aa34ed-20e4-418a-9795-ed9156a211f4" providerId="AD" clId="Web-{4315A182-EDC9-4E0D-96CF-11D26FB9BC37}" dt="2021-02-11T01:01:58.992" v="726" actId="20577"/>
        <pc:sldMkLst>
          <pc:docMk/>
          <pc:sldMk cId="321090705" sldId="270"/>
        </pc:sldMkLst>
        <pc:spChg chg="mod">
          <ac:chgData name="fricj" userId="S::fricj@gymnasium-unterrieden.de::f2aa34ed-20e4-418a-9795-ed9156a211f4" providerId="AD" clId="Web-{4315A182-EDC9-4E0D-96CF-11D26FB9BC37}" dt="2021-02-10T23:46:04.261" v="50" actId="20577"/>
          <ac:spMkLst>
            <pc:docMk/>
            <pc:sldMk cId="321090705" sldId="270"/>
            <ac:spMk id="2" creationId="{C8F499BB-342B-456A-8A4D-DD4B8E867EA1}"/>
          </ac:spMkLst>
        </pc:spChg>
        <pc:spChg chg="del">
          <ac:chgData name="fricj" userId="S::fricj@gymnasium-unterrieden.de::f2aa34ed-20e4-418a-9795-ed9156a211f4" providerId="AD" clId="Web-{4315A182-EDC9-4E0D-96CF-11D26FB9BC37}" dt="2021-02-10T23:24:02.722" v="14"/>
          <ac:spMkLst>
            <pc:docMk/>
            <pc:sldMk cId="321090705" sldId="270"/>
            <ac:spMk id="3" creationId="{3BEC750E-B55B-4BE6-8D1E-D95F46E1BEDD}"/>
          </ac:spMkLst>
        </pc:spChg>
        <pc:spChg chg="add mod">
          <ac:chgData name="fricj" userId="S::fricj@gymnasium-unterrieden.de::f2aa34ed-20e4-418a-9795-ed9156a211f4" providerId="AD" clId="Web-{4315A182-EDC9-4E0D-96CF-11D26FB9BC37}" dt="2021-02-11T01:01:58.992" v="726" actId="20577"/>
          <ac:spMkLst>
            <pc:docMk/>
            <pc:sldMk cId="321090705" sldId="270"/>
            <ac:spMk id="5" creationId="{2379A15D-99C9-4ECD-A694-51D87AACA3F6}"/>
          </ac:spMkLst>
        </pc:spChg>
      </pc:sldChg>
      <pc:sldChg chg="modSp add del ord replId">
        <pc:chgData name="fricj" userId="S::fricj@gymnasium-unterrieden.de::f2aa34ed-20e4-418a-9795-ed9156a211f4" providerId="AD" clId="Web-{4315A182-EDC9-4E0D-96CF-11D26FB9BC37}" dt="2021-02-11T00:56:57.248" v="595"/>
        <pc:sldMkLst>
          <pc:docMk/>
          <pc:sldMk cId="3968262560" sldId="271"/>
        </pc:sldMkLst>
        <pc:spChg chg="mod">
          <ac:chgData name="fricj" userId="S::fricj@gymnasium-unterrieden.de::f2aa34ed-20e4-418a-9795-ed9156a211f4" providerId="AD" clId="Web-{4315A182-EDC9-4E0D-96CF-11D26FB9BC37}" dt="2021-02-11T00:48:05.421" v="587" actId="20577"/>
          <ac:spMkLst>
            <pc:docMk/>
            <pc:sldMk cId="3968262560" sldId="271"/>
            <ac:spMk id="5" creationId="{2379A15D-99C9-4ECD-A694-51D87AACA3F6}"/>
          </ac:spMkLst>
        </pc:spChg>
      </pc:sldChg>
    </pc:docChg>
  </pc:docChgLst>
  <pc:docChgLst>
    <pc:chgData name="gersa" userId="S::gersa@gymnasium-unterrieden.de::12ff1afb-3df5-4b6a-87d2-c1bfe0988fb1" providerId="AD" clId="Web-{C6B7AA75-8DE1-4AAA-910B-9D553514E68B}"/>
    <pc:docChg chg="modSld">
      <pc:chgData name="gersa" userId="S::gersa@gymnasium-unterrieden.de::12ff1afb-3df5-4b6a-87d2-c1bfe0988fb1" providerId="AD" clId="Web-{C6B7AA75-8DE1-4AAA-910B-9D553514E68B}" dt="2021-02-11T12:37:05.810" v="2" actId="20577"/>
      <pc:docMkLst>
        <pc:docMk/>
      </pc:docMkLst>
      <pc:sldChg chg="modSp">
        <pc:chgData name="gersa" userId="S::gersa@gymnasium-unterrieden.de::12ff1afb-3df5-4b6a-87d2-c1bfe0988fb1" providerId="AD" clId="Web-{C6B7AA75-8DE1-4AAA-910B-9D553514E68B}" dt="2021-02-11T12:37:05.810" v="2" actId="20577"/>
        <pc:sldMkLst>
          <pc:docMk/>
          <pc:sldMk cId="4238103422" sldId="262"/>
        </pc:sldMkLst>
        <pc:spChg chg="mod">
          <ac:chgData name="gersa" userId="S::gersa@gymnasium-unterrieden.de::12ff1afb-3df5-4b6a-87d2-c1bfe0988fb1" providerId="AD" clId="Web-{C6B7AA75-8DE1-4AAA-910B-9D553514E68B}" dt="2021-02-11T12:37:05.810" v="2" actId="20577"/>
          <ac:spMkLst>
            <pc:docMk/>
            <pc:sldMk cId="4238103422" sldId="262"/>
            <ac:spMk id="3" creationId="{DE88557A-C3B8-4181-B83F-97E4622249C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89DE79-FD5E-4121-8E6C-3EB6DEF7B74E}" type="datetimeFigureOut">
              <a:rPr lang="de-DE" smtClean="0"/>
              <a:t>11.02.2021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6536E1-24E3-4969-990A-85727282013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8948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85E814-E52B-47B5-8CFD-010A4B001F49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9461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936788-5C1C-42BD-B0B9-FC89023DD6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00B5B14-9394-4A2A-8314-61B8106A0F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95A4FFD-7397-4F9D-ABB5-620585AD8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9ED0C-CDCE-4C20-887D-F12CE8F48364}" type="datetimeFigureOut">
              <a:rPr lang="de-DE" smtClean="0"/>
              <a:t>11.02.2021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F0A05-F676-4F00-8EFC-C7318A8F4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262B03B-3406-4316-A88A-5CE7DA1B8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CB9BD-F8A7-4A51-94AA-279456F1AEA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5867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C82FFD-51FE-48B8-88FE-26A931F00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02A6F2A-548C-4DF0-AC01-B722C69F75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92B83B9-F60D-4978-8904-3623DFD87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9ED0C-CDCE-4C20-887D-F12CE8F48364}" type="datetimeFigureOut">
              <a:rPr lang="de-DE" smtClean="0"/>
              <a:t>11.02.2021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D95281B-8863-45C7-9AF8-34E5A17F2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60C5ED1-F232-4B63-8781-709F993A4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CB9BD-F8A7-4A51-94AA-279456F1AEA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5619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80F74E67-FEED-4D91-89BA-5432AEB35B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97B24D2-B2B3-4790-BF86-EF58FA0F64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5D11A16-10B8-477E-8590-01469A620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9ED0C-CDCE-4C20-887D-F12CE8F48364}" type="datetimeFigureOut">
              <a:rPr lang="de-DE" smtClean="0"/>
              <a:t>11.02.2021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5D7010F-4A4F-4BA4-9B0B-E29337935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6CB03CD-3DD9-4901-ABBF-AB2791D35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CB9BD-F8A7-4A51-94AA-279456F1AEA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6241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84D731-80F5-47E1-A91F-A63A98F76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A778712-94E7-443B-8CFA-4442E27CA9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F65BA1D-A2B5-48B1-9FC6-E70C6F47C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9ED0C-CDCE-4C20-887D-F12CE8F48364}" type="datetimeFigureOut">
              <a:rPr lang="de-DE" smtClean="0"/>
              <a:t>11.02.2021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732CB6F-3173-4168-93DA-0B790C5C7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BB56438-8E2A-40E1-84B9-6C4DDEBF8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CB9BD-F8A7-4A51-94AA-279456F1AEA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4105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B081AF-FB34-4F35-853C-E4E3ED89C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9874F43-EBF0-45DB-AC88-2548BBF281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B8F0122-E649-4C39-94C1-AF0BF9BBA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9ED0C-CDCE-4C20-887D-F12CE8F48364}" type="datetimeFigureOut">
              <a:rPr lang="de-DE" smtClean="0"/>
              <a:t>11.02.2021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986781A-7208-4413-A7EA-988AE22A5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3D9CB85-2DFB-448E-9868-B0E38D43C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CB9BD-F8A7-4A51-94AA-279456F1AEA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9965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6C2922-6A57-4B9E-9A95-DA05ED5C9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467EDFA-8CCB-4E01-8E35-2F0C0A69CB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C7E8781-BD8F-42DA-A188-C34FE6E556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F38DA04-8D69-41D0-8F5F-6BA7525A1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9ED0C-CDCE-4C20-887D-F12CE8F48364}" type="datetimeFigureOut">
              <a:rPr lang="de-DE" smtClean="0"/>
              <a:t>11.02.2021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5F14E46-F7F6-4D96-BDF5-5C4EBFF4D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8DDF709-CA4E-4D23-A1D0-15D26EB2D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CB9BD-F8A7-4A51-94AA-279456F1AEA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1578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E746E4-1094-45FD-A375-C420448EF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96AB22B-966C-452F-BC65-170F00DA1B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7401B16-2940-40A9-BB30-D7847AD2B8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9F75D57-6626-4247-90B7-DB740376A0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D0D8C43-3B2A-4A38-9F38-95E8DE058B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CA091A52-CE1A-4256-AB5D-AB4E32E8E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9ED0C-CDCE-4C20-887D-F12CE8F48364}" type="datetimeFigureOut">
              <a:rPr lang="de-DE" smtClean="0"/>
              <a:t>11.02.2021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EA7398A-D3DA-4CFD-8459-D75AFD0E8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A04B645-C591-438A-9ECE-A206CECAF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CB9BD-F8A7-4A51-94AA-279456F1AEA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5695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BB6509-B818-46B6-9371-82EED4BBA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9B36C12-FA07-47BB-B27C-C894EAA04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9ED0C-CDCE-4C20-887D-F12CE8F48364}" type="datetimeFigureOut">
              <a:rPr lang="de-DE" smtClean="0"/>
              <a:t>11.02.2021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684EDC8-A95D-4E5F-8C15-5DACB607A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7CB6876-E185-4023-AAE5-9975BA240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CB9BD-F8A7-4A51-94AA-279456F1AEA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3051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0D49BC3-3472-4F94-B097-E63C7F259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9ED0C-CDCE-4C20-887D-F12CE8F48364}" type="datetimeFigureOut">
              <a:rPr lang="de-DE" smtClean="0"/>
              <a:t>11.02.2021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02E4F20-BA51-4267-A9E7-0357906DF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E95A1F9-5223-4C1B-AF0C-FD7358966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CB9BD-F8A7-4A51-94AA-279456F1AEA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2472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A9EECC-49DC-4114-82DD-5A1B44653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8643FAF-8DBE-4A02-9940-324BF3763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D6BBB49-C1ED-441E-B956-A018D69A25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B467AA0-9339-45AF-BE90-D3D7ECE12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9ED0C-CDCE-4C20-887D-F12CE8F48364}" type="datetimeFigureOut">
              <a:rPr lang="de-DE" smtClean="0"/>
              <a:t>11.02.2021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B7CEE5A-96C9-4683-96C0-F98FF4DF8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840755B-9ABA-42A2-8D77-8B4FB0040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CB9BD-F8A7-4A51-94AA-279456F1AEA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2538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1BE8A1-2568-4B83-967E-F60346BEC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515B74C8-BE08-46AD-BEA7-C8E1EF6FCB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03948FF-3AE9-4BD3-92BF-756ABB44F0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AFD32C2-41E6-4BF6-B634-5E362BE0F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9ED0C-CDCE-4C20-887D-F12CE8F48364}" type="datetimeFigureOut">
              <a:rPr lang="de-DE" smtClean="0"/>
              <a:t>11.02.2021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4B6081C-A580-4753-ACCD-9523735BB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8AAF923-822B-4DC0-AD93-186CDCD90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CB9BD-F8A7-4A51-94AA-279456F1AEA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7594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FDC715D7-62D6-4DBB-A118-EE61A4FC9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1FF8B86-5BA1-4652-BCC9-BBB43025FA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8AE2FE2-4FAD-414D-8C36-EB25967308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9ED0C-CDCE-4C20-887D-F12CE8F48364}" type="datetimeFigureOut">
              <a:rPr lang="de-DE" smtClean="0"/>
              <a:t>11.02.2021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286FA27-0338-4A6E-A771-E4A8263EF1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636FCA-DADB-47E1-B30C-D3BDC6EBBD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CB9BD-F8A7-4A51-94AA-279456F1AEA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5622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de.statista.com/statistik/daten/studie/1050256/umfrage/investitionen-der-neuen-seidenstrasse-nach-regionen/" TargetMode="External"/><Relationship Id="rId13" Type="http://schemas.openxmlformats.org/officeDocument/2006/relationships/hyperlink" Target="https://diercke.westermann.de/content/seidenstra%C3%9Fe-zur-zeit-marco-polos-1254-1324-978-3-14-100770-1-141-3-0?&amp;stichwort=marco+polo" TargetMode="External"/><Relationship Id="rId3" Type="http://schemas.openxmlformats.org/officeDocument/2006/relationships/hyperlink" Target="https://www.sueddeutsche.de/politik/china-seidenstrasse-handel-1.4422066" TargetMode="External"/><Relationship Id="rId7" Type="http://schemas.openxmlformats.org/officeDocument/2006/relationships/hyperlink" Target="https://china-und-deutschland.de/chinas-neue-seidenstrasse#Die_Fakten" TargetMode="External"/><Relationship Id="rId12" Type="http://schemas.openxmlformats.org/officeDocument/2006/relationships/hyperlink" Target="https://www.lernhelfer.de/schuelerlexikon/geschichte/artikel/marco-polos-reisen#:~:text=MARCO%20POLO%20(1253%E2%80%931324)%20war%20ein%20Kaufmannssohn%20aus%20Venedig,dem%20Landweg%20China%20und%20berichtete%20%C3%BCber%20das%20Land" TargetMode="External"/><Relationship Id="rId17" Type="http://schemas.openxmlformats.org/officeDocument/2006/relationships/hyperlink" Target="https://de.toonpool.com/user/65/files/die_neue_seidenstrasse_3351755.jpg" TargetMode="External"/><Relationship Id="rId2" Type="http://schemas.openxmlformats.org/officeDocument/2006/relationships/hyperlink" Target="https://gfx.sueddeutsche.de/apps/e405462/www/_image_desktopw1840q70.png" TargetMode="External"/><Relationship Id="rId16" Type="http://schemas.openxmlformats.org/officeDocument/2006/relationships/hyperlink" Target="https://www.die-gdi.de/en/others-publications/article/chinas-neue-seidenstrasse-chancen-und-risiken-bei-ihrer-finanzierun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agesschau.de/ausland/seidenstrasse-113.html" TargetMode="External"/><Relationship Id="rId11" Type="http://schemas.openxmlformats.org/officeDocument/2006/relationships/hyperlink" Target="https://www.chinarundreisen.com/china-info/seidenstrasse/" TargetMode="External"/><Relationship Id="rId5" Type="http://schemas.openxmlformats.org/officeDocument/2006/relationships/hyperlink" Target="https://www.kommission-seidenstrasse.de/" TargetMode="External"/><Relationship Id="rId15" Type="http://schemas.openxmlformats.org/officeDocument/2006/relationships/hyperlink" Target="https://www.inverto.com/publikationen/neue-seidenstrasse-vorteile-nachteile-so-kommen-sie-zum-zug/" TargetMode="External"/><Relationship Id="rId10" Type="http://schemas.openxmlformats.org/officeDocument/2006/relationships/hyperlink" Target="https://globalhistory.de/handel/handelswege/seidenstrasse.aspx" TargetMode="External"/><Relationship Id="rId4" Type="http://schemas.openxmlformats.org/officeDocument/2006/relationships/hyperlink" Target="https://www.kommission-seidenstrasse.de/#laender" TargetMode="External"/><Relationship Id="rId9" Type="http://schemas.openxmlformats.org/officeDocument/2006/relationships/hyperlink" Target="https://media.diepresse.com/images/uploads_620/4/a/2/4920482/07-s46-Seidenstrae-Illustr_1454791101786503.gif" TargetMode="External"/><Relationship Id="rId14" Type="http://schemas.openxmlformats.org/officeDocument/2006/relationships/hyperlink" Target="https://www.zdf.de/nachrichten/heute/hintergrund-china-neue-seidenstrasse-100.html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DCFDC3-15B6-40F3-8A15-2F182135A3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01521"/>
            <a:ext cx="9144000" cy="1064127"/>
          </a:xfrm>
        </p:spPr>
        <p:txBody>
          <a:bodyPr/>
          <a:lstStyle/>
          <a:p>
            <a:r>
              <a:rPr lang="de-DE"/>
              <a:t>Die neue Seidenstraße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E1F4477-BE52-4178-ADA7-7F9304382F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16969" y="1973764"/>
            <a:ext cx="5526506" cy="500731"/>
          </a:xfrm>
        </p:spPr>
        <p:txBody>
          <a:bodyPr/>
          <a:lstStyle/>
          <a:p>
            <a:r>
              <a:rPr lang="de-DE"/>
              <a:t>Auf Marco Polos Spuren</a:t>
            </a:r>
          </a:p>
        </p:txBody>
      </p:sp>
      <p:pic>
        <p:nvPicPr>
          <p:cNvPr id="4" name="Grafik 4">
            <a:extLst>
              <a:ext uri="{FF2B5EF4-FFF2-40B4-BE49-F238E27FC236}">
                <a16:creationId xmlns:a16="http://schemas.microsoft.com/office/drawing/2014/main" id="{982AC267-ACCA-433C-B2DB-9CC9AE1EC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8527" y="2667914"/>
            <a:ext cx="5694946" cy="379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430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F499BB-342B-456A-8A4D-DD4B8E867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i="1" u="sng">
                <a:cs typeface="Calibri Light"/>
              </a:rPr>
              <a:t>Negative Aspekte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2379A15D-99C9-4ECD-A694-51D87AACA3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de-DE">
                <a:cs typeface="Calibri"/>
              </a:rPr>
              <a:t>China stellt Geopolitik in den Vordergrund</a:t>
            </a:r>
          </a:p>
          <a:p>
            <a:pPr marL="457200" lvl="1" indent="0">
              <a:buNone/>
            </a:pPr>
            <a:r>
              <a:rPr lang="de-DE">
                <a:cs typeface="Calibri"/>
              </a:rPr>
              <a:t>--&gt; teilweise sind die Projekte unrentabel </a:t>
            </a:r>
            <a:endParaRPr lang="de-DE"/>
          </a:p>
          <a:p>
            <a:r>
              <a:rPr lang="de-DE">
                <a:ea typeface="+mn-lt"/>
                <a:cs typeface="+mn-lt"/>
              </a:rPr>
              <a:t>Staaten die sich beteiligen werden durch ökonomische Bindung zu Vasallen Chinas</a:t>
            </a:r>
            <a:endParaRPr lang="en-US">
              <a:ea typeface="+mn-lt"/>
              <a:cs typeface="+mn-lt"/>
            </a:endParaRPr>
          </a:p>
          <a:p>
            <a:pPr marL="457200" lvl="1" indent="0">
              <a:buNone/>
            </a:pPr>
            <a:r>
              <a:rPr lang="de-DE">
                <a:ea typeface="+mn-lt"/>
                <a:cs typeface="+mn-lt"/>
              </a:rPr>
              <a:t>--&gt; Griechenland legt Veto gegen menschenrechtskritische Stellungnahme ein</a:t>
            </a:r>
            <a:endParaRPr lang="en-US">
              <a:ea typeface="+mn-lt"/>
              <a:cs typeface="+mn-lt"/>
            </a:endParaRPr>
          </a:p>
          <a:p>
            <a:pPr marL="457200" lvl="1" indent="0">
              <a:buNone/>
            </a:pPr>
            <a:r>
              <a:rPr lang="de-DE">
                <a:ea typeface="+mn-lt"/>
                <a:cs typeface="+mn-lt"/>
              </a:rPr>
              <a:t>--&gt; Abschwächung einer EU-Stellungnahme zur Lage im südchinesischen Meer</a:t>
            </a:r>
            <a:endParaRPr lang="de-DE">
              <a:cs typeface="Calibri"/>
            </a:endParaRPr>
          </a:p>
          <a:p>
            <a:r>
              <a:rPr lang="de-DE">
                <a:cs typeface="Calibri"/>
              </a:rPr>
              <a:t>Ausschreibungen weder transparent noch fair</a:t>
            </a:r>
            <a:endParaRPr lang="de-DE"/>
          </a:p>
          <a:p>
            <a:pPr marL="457200" lvl="1" indent="0">
              <a:buNone/>
            </a:pPr>
            <a:r>
              <a:rPr lang="de-DE">
                <a:cs typeface="Calibri"/>
              </a:rPr>
              <a:t>--&gt; 90 %  der Aufträge gehen an chinesische Unternehmen</a:t>
            </a:r>
          </a:p>
          <a:p>
            <a:r>
              <a:rPr lang="de-DE">
                <a:cs typeface="Calibri"/>
              </a:rPr>
              <a:t>Unausgeglichener Nutzen </a:t>
            </a:r>
          </a:p>
          <a:p>
            <a:pPr marL="457200" lvl="1" indent="0">
              <a:buNone/>
            </a:pPr>
            <a:r>
              <a:rPr lang="de-DE">
                <a:cs typeface="Calibri"/>
              </a:rPr>
              <a:t>--&gt; Transportvolumen über Schiene in großem Ungleichgewicht</a:t>
            </a:r>
          </a:p>
          <a:p>
            <a:pPr marL="457200" lvl="1" indent="0">
              <a:buNone/>
            </a:pPr>
            <a:r>
              <a:rPr lang="de-DE">
                <a:cs typeface="Calibri"/>
              </a:rPr>
              <a:t>--&gt;</a:t>
            </a:r>
            <a:r>
              <a:rPr lang="de-DE">
                <a:ea typeface="+mn-lt"/>
                <a:cs typeface="+mn-lt"/>
              </a:rPr>
              <a:t> China schottet den eigenen Markt weiterhin ab</a:t>
            </a:r>
            <a:endParaRPr lang="de-DE">
              <a:cs typeface="Calibri"/>
            </a:endParaRPr>
          </a:p>
          <a:p>
            <a:r>
              <a:rPr lang="de-DE">
                <a:cs typeface="Calibri"/>
              </a:rPr>
              <a:t>Abhängigkeit durch Überschuldung in ärmeren Ländern</a:t>
            </a:r>
          </a:p>
          <a:p>
            <a:pPr lvl="1" indent="0">
              <a:buNone/>
            </a:pPr>
            <a:r>
              <a:rPr lang="de-DE">
                <a:cs typeface="Calibri"/>
              </a:rPr>
              <a:t>--&gt; Wucherzinsen --&gt;  Bsp. Sri Lanka</a:t>
            </a:r>
          </a:p>
          <a:p>
            <a:r>
              <a:rPr lang="de-DE">
                <a:cs typeface="Calibri"/>
              </a:rPr>
              <a:t>Mangelhafte Sozial- Menschenrechts- und Umweltstandards</a:t>
            </a:r>
          </a:p>
          <a:p>
            <a:pPr lvl="1" indent="0">
              <a:buNone/>
            </a:pPr>
            <a:r>
              <a:rPr lang="de-DE">
                <a:cs typeface="Calibri"/>
              </a:rPr>
              <a:t>--&gt; Trennung von Wirtschaft und Politik fraglich</a:t>
            </a:r>
          </a:p>
        </p:txBody>
      </p:sp>
    </p:spTree>
    <p:extLst>
      <p:ext uri="{BB962C8B-B14F-4D97-AF65-F5344CB8AC3E}">
        <p14:creationId xmlns:p14="http://schemas.microsoft.com/office/powerpoint/2010/main" val="321090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F499BB-342B-456A-8A4D-DD4B8E867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i="1" u="sng">
                <a:cs typeface="Calibri Light"/>
              </a:rPr>
              <a:t>Fazit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2379A15D-99C9-4ECD-A694-51D87AACA3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de-DE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7867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3D7402-E22C-4721-8A13-B14A3C488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2229853" cy="910222"/>
          </a:xfrm>
        </p:spPr>
        <p:txBody>
          <a:bodyPr/>
          <a:lstStyle/>
          <a:p>
            <a:r>
              <a:rPr lang="de-DE" b="1" i="1" u="sng"/>
              <a:t>Quellen: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E88557A-C3B8-4181-B83F-97E462224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5348"/>
            <a:ext cx="10515600" cy="49016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sz="1100">
                <a:hlinkClick r:id="rId2"/>
              </a:rPr>
              <a:t>https://gfx.sueddeutsche.de/apps/e405462/www/_image_desktopw1840q70.png</a:t>
            </a:r>
            <a:endParaRPr lang="de-DE" sz="1100"/>
          </a:p>
          <a:p>
            <a:r>
              <a:rPr lang="de-DE" sz="1100">
                <a:hlinkClick r:id="rId3"/>
              </a:rPr>
              <a:t>https://www.sueddeutsche.de/politik/china-seidenstrasse-handel-1.4422066</a:t>
            </a:r>
            <a:r>
              <a:rPr lang="de-DE" sz="1100"/>
              <a:t> </a:t>
            </a:r>
            <a:endParaRPr lang="de-DE" sz="1100">
              <a:cs typeface="Calibri"/>
            </a:endParaRPr>
          </a:p>
          <a:p>
            <a:r>
              <a:rPr lang="de-DE" sz="1100">
                <a:hlinkClick r:id="rId4"/>
              </a:rPr>
              <a:t>https://www.kommission-seidenstrasse.de/#laender</a:t>
            </a:r>
            <a:endParaRPr lang="de-DE" sz="1100"/>
          </a:p>
          <a:p>
            <a:r>
              <a:rPr lang="de-DE" sz="1100">
                <a:hlinkClick r:id="rId5"/>
              </a:rPr>
              <a:t>https://www.kommission-seidenstrasse.de/</a:t>
            </a:r>
            <a:r>
              <a:rPr lang="de-DE" sz="1100"/>
              <a:t> </a:t>
            </a:r>
            <a:endParaRPr lang="de-DE" sz="1100">
              <a:cs typeface="Calibri"/>
            </a:endParaRPr>
          </a:p>
          <a:p>
            <a:r>
              <a:rPr lang="de-DE" sz="1100">
                <a:hlinkClick r:id="rId6"/>
              </a:rPr>
              <a:t>https://www.tagesschau.de/ausland/seidenstrasse-113.html</a:t>
            </a:r>
            <a:endParaRPr lang="de-DE" sz="1100"/>
          </a:p>
          <a:p>
            <a:r>
              <a:rPr lang="de-DE" sz="1100">
                <a:hlinkClick r:id="rId7"/>
              </a:rPr>
              <a:t>https://china-und-deutschland.de/chinas-neue-seidenstrasse#Die_Fakten</a:t>
            </a:r>
            <a:r>
              <a:rPr lang="de-DE" sz="1100"/>
              <a:t> </a:t>
            </a:r>
            <a:endParaRPr lang="de-DE" sz="1100">
              <a:cs typeface="Calibri"/>
            </a:endParaRPr>
          </a:p>
          <a:p>
            <a:r>
              <a:rPr lang="de-DE" sz="1100">
                <a:hlinkClick r:id="rId8"/>
              </a:rPr>
              <a:t>https://de.statista.com/statistik/daten/studie/1050256/umfrage/investitionen-der-neuen-seidenstrasse-nach-regionen/</a:t>
            </a:r>
            <a:endParaRPr lang="de-DE" sz="1100"/>
          </a:p>
          <a:p>
            <a:r>
              <a:rPr lang="de-DE" sz="1100">
                <a:hlinkClick r:id="rId9"/>
              </a:rPr>
              <a:t>https://media.diepresse.com/images/uploads_620/4/a/2/4920482/07-s46-Seidenstrae-Illustr_1454791101786503.gif</a:t>
            </a:r>
            <a:endParaRPr lang="de-DE" sz="1100"/>
          </a:p>
          <a:p>
            <a:r>
              <a:rPr lang="de-DE" sz="1100">
                <a:hlinkClick r:id="rId10"/>
              </a:rPr>
              <a:t>https://globalhistory.de/handel/handelswege/seidenstrasse.aspx</a:t>
            </a:r>
            <a:endParaRPr lang="de-DE" sz="1100"/>
          </a:p>
          <a:p>
            <a:r>
              <a:rPr lang="de-DE" sz="1100">
                <a:hlinkClick r:id="rId11"/>
              </a:rPr>
              <a:t>https://www.chinarundreisen.com/china-info/seidenstrasse/</a:t>
            </a:r>
            <a:endParaRPr lang="de-DE" sz="1100"/>
          </a:p>
          <a:p>
            <a:r>
              <a:rPr lang="de-DE" sz="1100">
                <a:hlinkClick r:id="rId12"/>
              </a:rPr>
              <a:t>https://www.lernhelfer.de/schuelerlexikon/geschichte/artikel/marco-polos-reisen#:~:text=MARCO%20POLO%20(1253%E2%80%931324)%20war%20ein%20Kaufmannssohn%20aus%20Venedig,dem%20Landweg%20China%20und%20berichtete%20%C3%BCber%20das%20Land</a:t>
            </a:r>
            <a:r>
              <a:rPr lang="de-DE" sz="1100"/>
              <a:t>. </a:t>
            </a:r>
            <a:endParaRPr lang="de-DE" sz="1100">
              <a:cs typeface="Calibri"/>
            </a:endParaRPr>
          </a:p>
          <a:p>
            <a:r>
              <a:rPr lang="de-DE" sz="1100">
                <a:hlinkClick r:id="rId13"/>
              </a:rPr>
              <a:t>https://diercke.westermann.de/content/seidenstra%C3%9Fe-zur-zeit-marco-polos-1254-1324-978-3-14-100770-1-141-3-0?&amp;stichwort=marco+polo</a:t>
            </a:r>
            <a:r>
              <a:rPr lang="de-DE" sz="1100"/>
              <a:t> </a:t>
            </a:r>
            <a:endParaRPr lang="de-DE" sz="1100">
              <a:cs typeface="Calibri"/>
            </a:endParaRPr>
          </a:p>
          <a:p>
            <a:r>
              <a:rPr lang="de-DE" sz="1100">
                <a:hlinkClick r:id="rId14"/>
              </a:rPr>
              <a:t>https://www.zdf.de/nachrichten/heute/hintergrund-china-neue-seidenstrasse-100.html</a:t>
            </a:r>
            <a:r>
              <a:rPr lang="de-DE" sz="1100"/>
              <a:t> </a:t>
            </a:r>
            <a:endParaRPr lang="de-DE" sz="1100">
              <a:cs typeface="Calibri"/>
            </a:endParaRPr>
          </a:p>
          <a:p>
            <a:r>
              <a:rPr lang="de-DE" sz="1100">
                <a:ea typeface="+mn-lt"/>
                <a:cs typeface="+mn-lt"/>
                <a:hlinkClick r:id="rId15"/>
              </a:rPr>
              <a:t>https://www.inverto.com/publikationen/neue-seidenstrasse-vorteile-nachteile-so-kommen-sie-zum-zug/</a:t>
            </a:r>
            <a:endParaRPr lang="de-DE" sz="1100">
              <a:ea typeface="+mn-lt"/>
              <a:cs typeface="+mn-lt"/>
            </a:endParaRPr>
          </a:p>
          <a:p>
            <a:r>
              <a:rPr lang="de-DE" sz="1100">
                <a:ea typeface="+mn-lt"/>
                <a:cs typeface="+mn-lt"/>
                <a:hlinkClick r:id="rId16"/>
              </a:rPr>
              <a:t>https://www.die-gdi.de/en/others-publications/article/chinas-neue-seidenstrasse-chancen-und-risiken-bei-ihrer-finanzierung/</a:t>
            </a:r>
            <a:endParaRPr lang="de-DE" sz="1100">
              <a:ea typeface="+mn-lt"/>
              <a:cs typeface="+mn-lt"/>
            </a:endParaRPr>
          </a:p>
          <a:p>
            <a:r>
              <a:rPr lang="de-DE" sz="1100" u="sng">
                <a:ea typeface="+mn-lt"/>
                <a:cs typeface="+mn-lt"/>
                <a:hlinkClick r:id="rId17"/>
              </a:rPr>
              <a:t>https://de.toonpool.com/user/65/files/die_neue_seidenstrasse_3351755.jpg</a:t>
            </a:r>
            <a:endParaRPr lang="de-DE" sz="1100">
              <a:ea typeface="+mn-lt"/>
              <a:cs typeface="+mn-lt"/>
            </a:endParaRPr>
          </a:p>
          <a:p>
            <a:endParaRPr lang="de-DE" sz="11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81034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4876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888126-0BB4-486E-BB6D-5945F69D9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i="1" u="sng">
                <a:cs typeface="Calibri Light"/>
              </a:rPr>
              <a:t>Gliederung:</a:t>
            </a:r>
            <a:endParaRPr lang="de-DE" u="sng">
              <a:cs typeface="Calibri Light" panose="020F0302020204030204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BD84B46-3AA5-4D0E-906C-DB6D9EA410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de-DE">
                <a:cs typeface="Calibri"/>
              </a:rPr>
              <a:t>Was ist die neue Seidenstraße? </a:t>
            </a:r>
          </a:p>
          <a:p>
            <a:r>
              <a:rPr lang="de-DE">
                <a:cs typeface="Calibri"/>
              </a:rPr>
              <a:t>Fakten</a:t>
            </a:r>
          </a:p>
          <a:p>
            <a:r>
              <a:rPr lang="de-DE">
                <a:cs typeface="Calibri"/>
              </a:rPr>
              <a:t>Geschichtlicher Hintergrund</a:t>
            </a:r>
          </a:p>
          <a:p>
            <a:r>
              <a:rPr lang="de-DE">
                <a:cs typeface="Calibri"/>
              </a:rPr>
              <a:t>Chinas Ziele</a:t>
            </a:r>
          </a:p>
          <a:p>
            <a:r>
              <a:rPr lang="de-DE">
                <a:cs typeface="Calibri"/>
              </a:rPr>
              <a:t>Pro</a:t>
            </a:r>
          </a:p>
          <a:p>
            <a:r>
              <a:rPr lang="de-DE">
                <a:cs typeface="Calibri"/>
              </a:rPr>
              <a:t>Kontra</a:t>
            </a:r>
          </a:p>
        </p:txBody>
      </p:sp>
    </p:spTree>
    <p:extLst>
      <p:ext uri="{BB962C8B-B14F-4D97-AF65-F5344CB8AC3E}">
        <p14:creationId xmlns:p14="http://schemas.microsoft.com/office/powerpoint/2010/main" val="3093875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6A84FA-491D-4403-AC9B-CC89739A7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652" y="541765"/>
            <a:ext cx="3605572" cy="1676603"/>
          </a:xfrm>
        </p:spPr>
        <p:txBody>
          <a:bodyPr>
            <a:normAutofit/>
          </a:bodyPr>
          <a:lstStyle/>
          <a:p>
            <a:r>
              <a:rPr lang="de-DE" sz="4000" b="1" i="1" u="sng"/>
              <a:t>Was ist die neue Seidenstraße?</a:t>
            </a:r>
          </a:p>
        </p:txBody>
      </p:sp>
      <p:sp>
        <p:nvSpPr>
          <p:cNvPr id="42" name="Content Placeholder 7">
            <a:extLst>
              <a:ext uri="{FF2B5EF4-FFF2-40B4-BE49-F238E27FC236}">
                <a16:creationId xmlns:a16="http://schemas.microsoft.com/office/drawing/2014/main" id="{D73CECE1-7514-494F-A5F7-C979673E4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909" y="2438401"/>
            <a:ext cx="4808272" cy="3779520"/>
          </a:xfrm>
        </p:spPr>
        <p:txBody>
          <a:bodyPr>
            <a:normAutofit/>
          </a:bodyPr>
          <a:lstStyle/>
          <a:p>
            <a:r>
              <a:rPr lang="de-DE" sz="1700"/>
              <a:t>Wirtschaftsprojekt Chinas, dass neue Handelsnetzwerke zwischen Asien, Afrika &amp; Europa verspricht</a:t>
            </a:r>
          </a:p>
          <a:p>
            <a:r>
              <a:rPr lang="de-DE" sz="1700"/>
              <a:t>Inklusive Zugstrecken, Straßen, Häfen, Kraftwerke, Pipelines &amp; Flughäfen </a:t>
            </a:r>
          </a:p>
          <a:p>
            <a:r>
              <a:rPr lang="de-DE" sz="1700"/>
              <a:t>Projekt umfasst viele kleine Infrastrukturprojekte</a:t>
            </a:r>
          </a:p>
          <a:p>
            <a:pPr marL="0" indent="0">
              <a:buNone/>
            </a:pPr>
            <a:endParaRPr lang="de-DE" sz="1700"/>
          </a:p>
          <a:p>
            <a:pPr marL="0" indent="0">
              <a:buNone/>
            </a:pPr>
            <a:r>
              <a:rPr lang="de-DE" sz="1700">
                <a:sym typeface="Wingdings" panose="05000000000000000000" pitchFamily="2" charset="2"/>
              </a:rPr>
              <a:t> </a:t>
            </a:r>
            <a:r>
              <a:rPr lang="de-DE" sz="1700"/>
              <a:t>Investition &amp; Entwicklung durch Kredite von chinesischen Staatsbanken</a:t>
            </a:r>
          </a:p>
          <a:p>
            <a:pPr marL="0" indent="0">
              <a:buNone/>
            </a:pPr>
            <a:r>
              <a:rPr lang="de-DE" sz="1700">
                <a:sym typeface="Wingdings" panose="05000000000000000000" pitchFamily="2" charset="2"/>
              </a:rPr>
              <a:t> </a:t>
            </a:r>
            <a:r>
              <a:rPr lang="de-DE" sz="1700"/>
              <a:t>90% aller Projekte gebaut/unterstützt von chinesischen Unternehmen </a:t>
            </a:r>
          </a:p>
          <a:p>
            <a:endParaRPr lang="de-DE" sz="1700"/>
          </a:p>
          <a:p>
            <a:endParaRPr lang="en-US" sz="1700"/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02765599-FCCD-4AD0-B4F5-6A2BDBC8F5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88"/>
          <a:stretch/>
        </p:blipFill>
        <p:spPr>
          <a:xfrm>
            <a:off x="5764971" y="722376"/>
            <a:ext cx="5782377" cy="500417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724299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BF3E70-69E0-4E16-8609-556803504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476866"/>
            <a:ext cx="3605572" cy="89769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de-DE" sz="4000" b="1" i="1" u="sng"/>
              <a:t>Strecke</a:t>
            </a:r>
            <a:r>
              <a:rPr lang="en-US" sz="4000" b="1" i="1" u="sng"/>
              <a:t>: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3BA8AE82-752F-4003-B802-4D3AF26D7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2" y="1713390"/>
            <a:ext cx="4591702" cy="450453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de-DE" sz="1800"/>
              <a:t>Strecke von China nach Afrika (Seeweg), Europa &amp; Asien (Schienen)</a:t>
            </a:r>
          </a:p>
          <a:p>
            <a:endParaRPr lang="de-DE" sz="1800"/>
          </a:p>
          <a:p>
            <a:pPr marL="0" indent="0">
              <a:buNone/>
            </a:pPr>
            <a:r>
              <a:rPr lang="de-DE" sz="1800" u="sng"/>
              <a:t>Geplant (Schiene): </a:t>
            </a:r>
          </a:p>
          <a:p>
            <a:pPr marL="0" indent="0">
              <a:buNone/>
            </a:pPr>
            <a:r>
              <a:rPr lang="de-DE" sz="1800"/>
              <a:t>Von Xi´an nach Teheran, Istanbul, Budapest</a:t>
            </a:r>
            <a:endParaRPr lang="de-DE" sz="1800">
              <a:cs typeface="Calibri"/>
            </a:endParaRPr>
          </a:p>
          <a:p>
            <a:pPr marL="0" indent="0">
              <a:buNone/>
            </a:pPr>
            <a:endParaRPr lang="de-DE" sz="1800"/>
          </a:p>
          <a:p>
            <a:pPr marL="0" indent="0">
              <a:buNone/>
            </a:pPr>
            <a:r>
              <a:rPr lang="de-DE" sz="1800" u="sng"/>
              <a:t>Geplant</a:t>
            </a:r>
            <a:r>
              <a:rPr lang="en-US" sz="1800" u="sng"/>
              <a:t> (</a:t>
            </a:r>
            <a:r>
              <a:rPr lang="de-DE" sz="1800" u="sng"/>
              <a:t>Seeweg</a:t>
            </a:r>
            <a:r>
              <a:rPr lang="en-US" sz="1800" u="sng"/>
              <a:t>): </a:t>
            </a:r>
            <a:endParaRPr lang="en-US" sz="1800" u="sng">
              <a:cs typeface="Calibri"/>
            </a:endParaRPr>
          </a:p>
          <a:p>
            <a:pPr marL="0" indent="0">
              <a:buNone/>
            </a:pPr>
            <a:r>
              <a:rPr lang="en-US" sz="1800"/>
              <a:t>Von Shanghai n</a:t>
            </a:r>
            <a:r>
              <a:rPr lang="de-DE" sz="1800"/>
              <a:t>ach</a:t>
            </a:r>
            <a:r>
              <a:rPr lang="en-US" sz="1800"/>
              <a:t> </a:t>
            </a:r>
            <a:r>
              <a:rPr lang="de-DE" sz="1800"/>
              <a:t>Indonesien</a:t>
            </a:r>
            <a:r>
              <a:rPr lang="en-US" sz="1800"/>
              <a:t>, Malaysia, Bangladesh, Sri Lanka, Mombasa, </a:t>
            </a:r>
            <a:r>
              <a:rPr lang="de-DE" sz="1800"/>
              <a:t>Dschibuti</a:t>
            </a:r>
            <a:r>
              <a:rPr lang="en-US" sz="1800"/>
              <a:t>, </a:t>
            </a:r>
            <a:r>
              <a:rPr lang="de-DE" sz="1800"/>
              <a:t>Athen</a:t>
            </a:r>
            <a:r>
              <a:rPr lang="en-US" sz="1800"/>
              <a:t>, </a:t>
            </a:r>
            <a:r>
              <a:rPr lang="de-DE" sz="1800"/>
              <a:t>Venedig</a:t>
            </a:r>
            <a:endParaRPr lang="de-DE" sz="1800">
              <a:cs typeface="Calibri"/>
            </a:endParaRPr>
          </a:p>
          <a:p>
            <a:pPr marL="0" indent="0">
              <a:buNone/>
            </a:pPr>
            <a:r>
              <a:rPr lang="de-DE" sz="1800">
                <a:sym typeface="Wingdings" panose="05000000000000000000" pitchFamily="2" charset="2"/>
              </a:rPr>
              <a:t>Fokus auf neue Häfen in ostafrikanischer Region (Kenia, Tansania)</a:t>
            </a:r>
            <a:endParaRPr lang="de-DE" sz="1800"/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7C38E885-F3F7-47E3-BC36-CB7B6E6C6F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9" r="-1" b="-1"/>
          <a:stretch/>
        </p:blipFill>
        <p:spPr>
          <a:xfrm>
            <a:off x="5524339" y="722376"/>
            <a:ext cx="6023009" cy="520470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054367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E7591C-0EA6-4626-8BE2-4502DD817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1" y="414671"/>
            <a:ext cx="3505495" cy="1008026"/>
          </a:xfrm>
        </p:spPr>
        <p:txBody>
          <a:bodyPr>
            <a:normAutofit/>
          </a:bodyPr>
          <a:lstStyle/>
          <a:p>
            <a:r>
              <a:rPr lang="de-DE" b="1" i="1" u="sng"/>
              <a:t>Fakten:</a:t>
            </a:r>
          </a:p>
        </p:txBody>
      </p:sp>
      <p:sp>
        <p:nvSpPr>
          <p:cNvPr id="18" name="Content Placeholder 8">
            <a:extLst>
              <a:ext uri="{FF2B5EF4-FFF2-40B4-BE49-F238E27FC236}">
                <a16:creationId xmlns:a16="http://schemas.microsoft.com/office/drawing/2014/main" id="{F9615E36-CC53-4416-8810-C06273EFE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194" y="1987542"/>
            <a:ext cx="5314820" cy="4455786"/>
          </a:xfrm>
        </p:spPr>
        <p:txBody>
          <a:bodyPr>
            <a:normAutofit/>
          </a:bodyPr>
          <a:lstStyle/>
          <a:p>
            <a:r>
              <a:rPr lang="de-DE" sz="1800"/>
              <a:t>2013: chinesischer Präsident Xi Jinping startet erste Gespräche </a:t>
            </a:r>
          </a:p>
          <a:p>
            <a:pPr marL="0" indent="0">
              <a:buNone/>
            </a:pPr>
            <a:r>
              <a:rPr lang="de-DE" sz="1800">
                <a:sym typeface="Wingdings" panose="05000000000000000000" pitchFamily="2" charset="2"/>
              </a:rPr>
              <a:t> jede Woche neue Infrastruktur- und Handelsprojekte</a:t>
            </a:r>
            <a:endParaRPr lang="de-DE" sz="1800"/>
          </a:p>
          <a:p>
            <a:r>
              <a:rPr lang="de-DE" sz="1800"/>
              <a:t>Beteiligte: über 60 Staaten Europas, Afrikas &amp; Asiens</a:t>
            </a:r>
          </a:p>
          <a:p>
            <a:endParaRPr lang="de-DE" sz="1400"/>
          </a:p>
          <a:p>
            <a:r>
              <a:rPr lang="de-DE" sz="1800" u="sng"/>
              <a:t>Investitionen:</a:t>
            </a:r>
          </a:p>
          <a:p>
            <a:pPr marL="0" indent="0">
              <a:buNone/>
            </a:pPr>
            <a:r>
              <a:rPr lang="de-DE" sz="1800"/>
              <a:t>2014: 40 Mrd.$ (China)</a:t>
            </a:r>
          </a:p>
          <a:p>
            <a:pPr marL="0" indent="0">
              <a:buNone/>
            </a:pPr>
            <a:r>
              <a:rPr lang="de-DE" sz="1800"/>
              <a:t>2017: 15Mrd.$ &amp; 55Mrd.$ (China)</a:t>
            </a:r>
          </a:p>
          <a:p>
            <a:pPr marL="0" indent="0">
              <a:buNone/>
            </a:pPr>
            <a:r>
              <a:rPr lang="en-US" sz="1800"/>
              <a:t>2018: 1,067 </a:t>
            </a:r>
            <a:r>
              <a:rPr lang="de-DE" sz="1800"/>
              <a:t>Billionen</a:t>
            </a:r>
            <a:r>
              <a:rPr lang="en-US" sz="1800"/>
              <a:t> US-Dollar</a:t>
            </a:r>
          </a:p>
          <a:p>
            <a:pPr marL="0" indent="0">
              <a:buNone/>
            </a:pPr>
            <a:r>
              <a:rPr lang="en-US" sz="1800">
                <a:sym typeface="Wingdings" panose="05000000000000000000" pitchFamily="2" charset="2"/>
              </a:rPr>
              <a:t>China </a:t>
            </a:r>
            <a:r>
              <a:rPr lang="de-DE" sz="1800">
                <a:sym typeface="Wingdings" panose="05000000000000000000" pitchFamily="2" charset="2"/>
              </a:rPr>
              <a:t>verwaltet</a:t>
            </a:r>
            <a:r>
              <a:rPr lang="en-US" sz="1800">
                <a:sym typeface="Wingdings" panose="05000000000000000000" pitchFamily="2" charset="2"/>
              </a:rPr>
              <a:t> </a:t>
            </a:r>
            <a:r>
              <a:rPr lang="de-DE" sz="1800">
                <a:sym typeface="Wingdings" panose="05000000000000000000" pitchFamily="2" charset="2"/>
              </a:rPr>
              <a:t>einen</a:t>
            </a:r>
            <a:r>
              <a:rPr lang="en-US" sz="1800">
                <a:sym typeface="Wingdings" panose="05000000000000000000" pitchFamily="2" charset="2"/>
              </a:rPr>
              <a:t> </a:t>
            </a:r>
            <a:r>
              <a:rPr lang="de-DE" sz="1800">
                <a:sym typeface="Wingdings" panose="05000000000000000000" pitchFamily="2" charset="2"/>
              </a:rPr>
              <a:t>Großteil</a:t>
            </a:r>
            <a:r>
              <a:rPr lang="en-US" sz="1800">
                <a:sym typeface="Wingdings" panose="05000000000000000000" pitchFamily="2" charset="2"/>
              </a:rPr>
              <a:t> des </a:t>
            </a:r>
            <a:r>
              <a:rPr lang="de-DE" sz="1800" noProof="1">
                <a:sym typeface="Wingdings" panose="05000000000000000000" pitchFamily="2" charset="2"/>
              </a:rPr>
              <a:t>Geldes</a:t>
            </a:r>
            <a:r>
              <a:rPr lang="en-US" sz="1800">
                <a:sym typeface="Wingdings" panose="05000000000000000000" pitchFamily="2" charset="2"/>
              </a:rPr>
              <a:t> (</a:t>
            </a:r>
            <a:r>
              <a:rPr lang="de-DE" sz="1800">
                <a:sym typeface="Wingdings" panose="05000000000000000000" pitchFamily="2" charset="2"/>
              </a:rPr>
              <a:t>Kredite</a:t>
            </a:r>
            <a:r>
              <a:rPr lang="en-US" sz="1800">
                <a:sym typeface="Wingdings" panose="05000000000000000000" pitchFamily="2" charset="2"/>
              </a:rPr>
              <a:t>)</a:t>
            </a:r>
            <a:endParaRPr lang="en-US" sz="1800"/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E8690D2A-D46F-4F4E-8F63-E8A5BC9FEC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1750" y="1132074"/>
            <a:ext cx="5939121" cy="3683859"/>
          </a:xfrm>
          <a:prstGeom prst="rect">
            <a:avLst/>
          </a:prstGeom>
          <a:effectLst/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5ECFC67B-17C9-4313-AA8E-4312D5498EDE}"/>
              </a:ext>
            </a:extLst>
          </p:cNvPr>
          <p:cNvSpPr txBox="1"/>
          <p:nvPr/>
        </p:nvSpPr>
        <p:spPr>
          <a:xfrm>
            <a:off x="6822324" y="4883716"/>
            <a:ext cx="4902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/>
              <a:t>Statista: 2018 - Investitionen der Belt and Road Initiative (1,067 Billionen US-Dollar; 420 Projekte)</a:t>
            </a:r>
          </a:p>
        </p:txBody>
      </p:sp>
    </p:spTree>
    <p:extLst>
      <p:ext uri="{BB962C8B-B14F-4D97-AF65-F5344CB8AC3E}">
        <p14:creationId xmlns:p14="http://schemas.microsoft.com/office/powerpoint/2010/main" val="1544764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E62F81-23E6-4B58-AEC4-5E6BE1176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633" y="436932"/>
            <a:ext cx="5389538" cy="13308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z="3400" b="1" i="1" u="sng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Geschichtlicher</a:t>
            </a:r>
            <a:r>
              <a:rPr lang="en-US" sz="3400" b="1" i="1" u="sng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b="1" i="1" u="sng" kern="120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Hintergrund</a:t>
            </a:r>
            <a:r>
              <a:rPr lang="en-US" sz="3400" b="1" i="1" u="sng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(Marco Polo)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ACD2A88-5547-4A22-A8A2-1AF095A42D36}"/>
              </a:ext>
            </a:extLst>
          </p:cNvPr>
          <p:cNvSpPr txBox="1"/>
          <p:nvPr/>
        </p:nvSpPr>
        <p:spPr>
          <a:xfrm>
            <a:off x="318052" y="2573673"/>
            <a:ext cx="6423942" cy="39915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DE" sz="1700" u="sng"/>
              <a:t>100 v.Chr.: </a:t>
            </a:r>
            <a:r>
              <a:rPr lang="de-DE" sz="1700"/>
              <a:t>Kaiser </a:t>
            </a:r>
            <a:r>
              <a:rPr lang="de-DE" sz="1700" err="1"/>
              <a:t>Wudi</a:t>
            </a:r>
            <a:r>
              <a:rPr lang="de-DE" sz="1700"/>
              <a:t> entsandte Offizier Zhang Qian in die Königreiche Zentralasiens, um Handelsbeziehungen zu knüpfen 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DE" sz="1700">
                <a:sym typeface="Wingdings" panose="05000000000000000000" pitchFamily="2" charset="2"/>
              </a:rPr>
              <a:t> Entwicklung zur Seidenstraße</a:t>
            </a:r>
            <a:endParaRPr lang="de-DE" sz="1700"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de-DE" sz="100">
              <a:sym typeface="Wingdings" panose="05000000000000000000" pitchFamily="2" charset="2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DE" sz="1700" u="sng">
                <a:sym typeface="Wingdings" panose="05000000000000000000" pitchFamily="2" charset="2"/>
              </a:rPr>
              <a:t>1.Jh.: </a:t>
            </a:r>
            <a:r>
              <a:rPr lang="de-DE" sz="1700">
                <a:sym typeface="Wingdings" panose="05000000000000000000" pitchFamily="2" charset="2"/>
              </a:rPr>
              <a:t>röm. Reich handelte mit China (Seide  18-monatige Reise)</a:t>
            </a:r>
            <a:endParaRPr lang="de-DE" sz="1700"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de-DE" sz="100">
              <a:sym typeface="Wingdings" panose="05000000000000000000" pitchFamily="2" charset="2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DE" sz="1700" u="sng"/>
              <a:t>115 v.Chr. - 13.Jh:. </a:t>
            </a:r>
            <a:r>
              <a:rPr lang="de-DE" sz="1700"/>
              <a:t>Größte Bedeutung</a:t>
            </a:r>
            <a:endParaRPr lang="de-DE" sz="1700"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DE" sz="1700"/>
              <a:t>Ende des röm. Reiches </a:t>
            </a:r>
            <a:r>
              <a:rPr lang="de-DE" sz="1700">
                <a:sym typeface="Wingdings" panose="05000000000000000000" pitchFamily="2" charset="2"/>
              </a:rPr>
              <a:t> unsicher, kaum bereist</a:t>
            </a:r>
            <a:endParaRPr lang="de-DE" sz="1700"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Symbol" panose="05050102010706020507" pitchFamily="18" charset="2"/>
              <a:buChar char="-"/>
            </a:pPr>
            <a:endParaRPr lang="de-DE" sz="100">
              <a:sym typeface="Wingdings" panose="05000000000000000000" pitchFamily="2" charset="2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DE" sz="1700" u="sng">
                <a:sym typeface="Wingdings" panose="05000000000000000000" pitchFamily="2" charset="2"/>
              </a:rPr>
              <a:t>1271: </a:t>
            </a:r>
            <a:r>
              <a:rPr lang="de-DE" sz="1700">
                <a:sym typeface="Wingdings" panose="05000000000000000000" pitchFamily="2" charset="2"/>
              </a:rPr>
              <a:t>Marco Polo reiste mit Vater &amp; Onkel nach Zentralasien &amp; Nordchina Reiseberichte brachten Europa Chinas Kultur näher</a:t>
            </a:r>
            <a:endParaRPr lang="de-DE" sz="1700"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de-DE" sz="100">
              <a:sym typeface="Wingdings" panose="05000000000000000000" pitchFamily="2" charset="2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DE" sz="1700" u="sng">
                <a:sym typeface="Wingdings" panose="05000000000000000000" pitchFamily="2" charset="2"/>
              </a:rPr>
              <a:t>13/14. Jh.:</a:t>
            </a:r>
            <a:r>
              <a:rPr lang="de-DE" sz="1700">
                <a:sym typeface="Wingdings" panose="05000000000000000000" pitchFamily="2" charset="2"/>
              </a:rPr>
              <a:t> benutzt von Mongolen 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sz="100">
              <a:cs typeface="Calibri" panose="020F0502020204030204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DE" sz="1700"/>
              <a:t>Untergang des Yuan Imperiums &amp; entwickelte Seefahrt </a:t>
            </a:r>
            <a:endParaRPr lang="de-DE" sz="1700"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DE" sz="1700">
                <a:sym typeface="Wingdings" panose="05000000000000000000" pitchFamily="2" charset="2"/>
              </a:rPr>
              <a:t> Ende der Seidenstraße</a:t>
            </a:r>
            <a:endParaRPr lang="de-DE" sz="17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00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34E7878-265D-4A56-A168-46131E4D5E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3655"/>
          <a:stretch/>
        </p:blipFill>
        <p:spPr>
          <a:xfrm>
            <a:off x="6511866" y="3462783"/>
            <a:ext cx="5646204" cy="3263935"/>
          </a:xfrm>
          <a:prstGeom prst="rect">
            <a:avLst/>
          </a:prstGeom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CFA254F4-67FB-4459-A52A-C46C1393AAEB}"/>
              </a:ext>
            </a:extLst>
          </p:cNvPr>
          <p:cNvSpPr txBox="1"/>
          <p:nvPr/>
        </p:nvSpPr>
        <p:spPr>
          <a:xfrm>
            <a:off x="6862042" y="743645"/>
            <a:ext cx="5072934" cy="20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de-DE" sz="1700" i="1" u="sng"/>
              <a:t>Allgemein: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700"/>
              <a:t>Netz von Karawanenstraßen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700"/>
              <a:t>Verband China über Indien und Persien mit Europa 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700"/>
              <a:t>Transport von Seide (Westen), Wolle, Gold, Silber (Osten), Glas (von Rom), Gewürze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700"/>
              <a:t>Austausch von Ideen, Religionen, Kulturen (Nestorianismus, Buddhismus)</a:t>
            </a:r>
          </a:p>
        </p:txBody>
      </p:sp>
    </p:spTree>
    <p:extLst>
      <p:ext uri="{BB962C8B-B14F-4D97-AF65-F5344CB8AC3E}">
        <p14:creationId xmlns:p14="http://schemas.microsoft.com/office/powerpoint/2010/main" val="4202312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3A8BCF-60C6-4B63-9D6E-3B2B649AE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i="1" u="sng"/>
              <a:t>Chinas Ziele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CEFAF39-49EA-474D-AD71-8B3BF975DE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de-DE" sz="2000"/>
              <a:t>Hohes Wirtschaftswachstum</a:t>
            </a:r>
          </a:p>
          <a:p>
            <a:r>
              <a:rPr lang="de-DE" sz="2000"/>
              <a:t>Besserer Zugang zu neuen Wirtschaftsräumen &amp; Absatzmärkten</a:t>
            </a:r>
            <a:endParaRPr lang="de-DE" sz="2000">
              <a:cs typeface="Calibri"/>
            </a:endParaRPr>
          </a:p>
          <a:p>
            <a:r>
              <a:rPr lang="de-DE" sz="2000"/>
              <a:t>Weltweit größere </a:t>
            </a:r>
            <a:r>
              <a:rPr lang="de-DE" sz="2000" err="1"/>
              <a:t>polit</a:t>
            </a:r>
            <a:r>
              <a:rPr lang="de-DE" sz="2000"/>
              <a:t>. Einflussnahme </a:t>
            </a:r>
            <a:endParaRPr lang="de-DE" sz="2000">
              <a:cs typeface="Calibri"/>
            </a:endParaRPr>
          </a:p>
          <a:p>
            <a:r>
              <a:rPr lang="de-DE" sz="2000"/>
              <a:t>Festigung der Regierung (Legitimation der Partei)</a:t>
            </a:r>
            <a:endParaRPr lang="de-DE" sz="2000">
              <a:cs typeface="Calibri"/>
            </a:endParaRPr>
          </a:p>
          <a:p>
            <a:r>
              <a:rPr lang="de-DE" sz="2000"/>
              <a:t>Technologisierung und Innovation der Wirtschaft</a:t>
            </a:r>
            <a:endParaRPr lang="de-DE" sz="2000">
              <a:cs typeface="Calibri"/>
            </a:endParaRPr>
          </a:p>
          <a:p>
            <a:r>
              <a:rPr lang="de-DE" sz="2000"/>
              <a:t>(Wiederaufbau und Verbesserung der alten Seidenstraße)</a:t>
            </a:r>
            <a:endParaRPr lang="de-DE" sz="2000">
              <a:cs typeface="Calibri"/>
            </a:endParaRPr>
          </a:p>
          <a:p>
            <a:r>
              <a:rPr lang="de-DE" sz="2000">
                <a:cs typeface="Calibri"/>
              </a:rPr>
              <a:t>Geopolitische</a:t>
            </a:r>
            <a:r>
              <a:rPr lang="de-DE" sz="2000">
                <a:ea typeface="+mn-lt"/>
                <a:cs typeface="+mn-lt"/>
              </a:rPr>
              <a:t> Ziele: - bindet die anderen Länder ökonomisch an sich.</a:t>
            </a:r>
          </a:p>
        </p:txBody>
      </p:sp>
    </p:spTree>
    <p:extLst>
      <p:ext uri="{BB962C8B-B14F-4D97-AF65-F5344CB8AC3E}">
        <p14:creationId xmlns:p14="http://schemas.microsoft.com/office/powerpoint/2010/main" val="864899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748F33-7222-4781-8CD5-B056D218E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i="1" u="sng">
                <a:cs typeface="Calibri Light"/>
              </a:rPr>
              <a:t>Positive Aspekte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C5A1488-5057-413E-ABCD-F97F8D4F60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de-DE">
                <a:ea typeface="+mn-lt"/>
                <a:cs typeface="+mn-lt"/>
              </a:rPr>
              <a:t>Die Infrastrukturinvestitionen bietet auch großes Wachstumspotenzial in einer multipolaren Welt, für alle beteiligten Länder. Somit verbessern sich auch die Lebensbedingungen in den beteiligten Ländern</a:t>
            </a:r>
          </a:p>
          <a:p>
            <a:r>
              <a:rPr lang="de-DE">
                <a:ea typeface="+mn-lt"/>
                <a:cs typeface="+mn-lt"/>
              </a:rPr>
              <a:t> Neue Absatzmärkte: Der Ausbau der Infrastruktur und die dadurch angestoßenen wirtschaftlichen Entwicklungen in den Ländern entlang der Route kann für europäische Firmen zukünftig neue Absatzmärkte erschließen oder die Geschäftstätigkeit erleichtern. </a:t>
            </a:r>
          </a:p>
          <a:p>
            <a:r>
              <a:rPr lang="de-DE">
                <a:cs typeface="Calibri"/>
              </a:rPr>
              <a:t>Kürzere</a:t>
            </a:r>
            <a:r>
              <a:rPr lang="de-DE">
                <a:ea typeface="+mn-lt"/>
                <a:cs typeface="+mn-lt"/>
              </a:rPr>
              <a:t> Transportzeiten: In zwölf bis zwanzig Tagen erreichen Güter künftig ihr Ziel.</a:t>
            </a:r>
          </a:p>
          <a:p>
            <a:endParaRPr lang="de-DE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9213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8E1D442-BF30-4780-BDE7-2CAFA4C60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24959"/>
            <a:ext cx="10515600" cy="5452004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de-DE">
                <a:ea typeface="+mn-lt"/>
                <a:cs typeface="+mn-lt"/>
              </a:rPr>
              <a:t>Geringere Transportkosten: Per Güterzug kann die Fracht sowohl schneller als auch günstiger im Vergleich zu Seeschiffen und Flugzeugen transportiert werden.</a:t>
            </a:r>
          </a:p>
          <a:p>
            <a:r>
              <a:rPr lang="de-DE">
                <a:ea typeface="+mn-lt"/>
                <a:cs typeface="+mn-lt"/>
              </a:rPr>
              <a:t>Es kann der Lagerbestand reduziert werden, da die Lieferfrequenzen erhöht werden können. Es fallen Lagerkosten weg(</a:t>
            </a:r>
          </a:p>
          <a:p>
            <a:r>
              <a:rPr lang="de-DE">
                <a:ea typeface="+mn-lt"/>
                <a:cs typeface="+mn-lt"/>
              </a:rPr>
              <a:t>Die Güter sind schneller da, werden schneller verarbeitet und in den Verkauf gebracht = mehr Profit</a:t>
            </a:r>
            <a:endParaRPr lang="de-DE">
              <a:cs typeface="Calibri" panose="020F0502020204030204"/>
            </a:endParaRPr>
          </a:p>
          <a:p>
            <a:r>
              <a:rPr lang="de-DE">
                <a:cs typeface="Calibri" panose="020F0502020204030204"/>
              </a:rPr>
              <a:t>Es können neue Wirtschaftsbündnisse geschlossen werden, auch mit Ländern wo es früher nicht möglich war.</a:t>
            </a:r>
          </a:p>
          <a:p>
            <a:r>
              <a:rPr lang="de-DE">
                <a:cs typeface="Calibri" panose="020F0502020204030204"/>
              </a:rPr>
              <a:t>Besonders für Ärmere Länder ist dies eine Möglichkeit, um ihren Bewohnern bessere Lebensqualitäten zu ermöglichen.</a:t>
            </a:r>
          </a:p>
          <a:p>
            <a:r>
              <a:rPr lang="de-DE">
                <a:cs typeface="Calibri" panose="020F0502020204030204"/>
              </a:rPr>
              <a:t>Es entsteht eine noch bessere Verbindung der Länder untereinander, eine gegenseitige Abhängigkeit.</a:t>
            </a:r>
          </a:p>
          <a:p>
            <a:pPr marL="0" indent="0">
              <a:buNone/>
            </a:pPr>
            <a:r>
              <a:rPr lang="de-DE">
                <a:cs typeface="Calibri" panose="020F0502020204030204"/>
              </a:rPr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25235023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13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</vt:lpstr>
      <vt:lpstr>Die neue Seidenstraße</vt:lpstr>
      <vt:lpstr>Gliederung:</vt:lpstr>
      <vt:lpstr>Was ist die neue Seidenstraße?</vt:lpstr>
      <vt:lpstr>Strecke:</vt:lpstr>
      <vt:lpstr>Fakten:</vt:lpstr>
      <vt:lpstr>Geschichtlicher Hintergrund (Marco Polo)</vt:lpstr>
      <vt:lpstr>Chinas Ziele</vt:lpstr>
      <vt:lpstr>Positive Aspekte</vt:lpstr>
      <vt:lpstr>PowerPoint Presentation</vt:lpstr>
      <vt:lpstr>Negative Aspekte</vt:lpstr>
      <vt:lpstr>Fazit</vt:lpstr>
      <vt:lpstr>Quellen: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neue Seidenstraße</dc:title>
  <dc:creator>Jascha Fricker</dc:creator>
  <cp:revision>1</cp:revision>
  <dcterms:created xsi:type="dcterms:W3CDTF">2021-02-07T17:01:31Z</dcterms:created>
  <dcterms:modified xsi:type="dcterms:W3CDTF">2021-02-11T12:37:46Z</dcterms:modified>
</cp:coreProperties>
</file>